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7"/>
  </p:notesMasterIdLst>
  <p:sldIdLst>
    <p:sldId id="373" r:id="rId2"/>
    <p:sldId id="379" r:id="rId3"/>
    <p:sldId id="425" r:id="rId4"/>
    <p:sldId id="441" r:id="rId5"/>
    <p:sldId id="442" r:id="rId6"/>
  </p:sldIdLst>
  <p:sldSz cx="6858000" cy="9906000" type="A4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굴림체" pitchFamily="49" charset="-127"/>
        <a:ea typeface="굴림체" pitchFamily="49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CCFF"/>
    <a:srgbClr val="9999FF"/>
    <a:srgbClr val="3F3FBF"/>
    <a:srgbClr val="6363CB"/>
    <a:srgbClr val="333399"/>
    <a:srgbClr val="292929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62" autoAdjust="0"/>
    <p:restoredTop sz="94679" autoAdjust="0"/>
  </p:normalViewPr>
  <p:slideViewPr>
    <p:cSldViewPr>
      <p:cViewPr>
        <p:scale>
          <a:sx n="100" d="100"/>
          <a:sy n="100" d="100"/>
        </p:scale>
        <p:origin x="-2646" y="210"/>
      </p:cViewPr>
      <p:guideLst>
        <p:guide orient="horz" pos="6159"/>
        <p:guide orient="horz" pos="852"/>
        <p:guide orient="horz" pos="432"/>
        <p:guide orient="horz" pos="81"/>
        <p:guide orient="horz" pos="988"/>
        <p:guide orient="horz" pos="1248"/>
        <p:guide pos="73"/>
        <p:guide pos="4247"/>
        <p:guide pos="4032"/>
        <p:guide pos="300"/>
        <p:guide pos="527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739B5B3-9620-4FCA-97BE-B617B7295878}" type="datetimeFigureOut">
              <a:rPr lang="ko-KR" altLang="en-US"/>
              <a:pPr>
                <a:defRPr/>
              </a:pPr>
              <a:t>2013-09-30</a:t>
            </a:fld>
            <a:endParaRPr lang="en-US" altLang="ko-K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14550" y="746125"/>
            <a:ext cx="25781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6BF4B3D-7609-4DE8-AFA1-52D74E166CF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705961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현대제철"/>
          <p:cNvPicPr>
            <a:picLocks noChangeAspect="1" noChangeArrowheads="1"/>
          </p:cNvPicPr>
          <p:nvPr/>
        </p:nvPicPr>
        <p:blipFill>
          <a:blip r:embed="rId2"/>
          <a:srcRect l="9572" t="13208" r="5981" b="14151"/>
          <a:stretch>
            <a:fillRect/>
          </a:stretch>
        </p:blipFill>
        <p:spPr bwMode="auto">
          <a:xfrm>
            <a:off x="184150" y="209550"/>
            <a:ext cx="102076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6" descr="현대오토에버_심벌마크_상하조합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1825" y="9345613"/>
            <a:ext cx="9937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그룹 89"/>
          <p:cNvGrpSpPr>
            <a:grpSpLocks/>
          </p:cNvGrpSpPr>
          <p:nvPr userDrawn="1"/>
        </p:nvGrpSpPr>
        <p:grpSpPr bwMode="auto">
          <a:xfrm>
            <a:off x="296863" y="7221538"/>
            <a:ext cx="6264275" cy="1871662"/>
            <a:chOff x="332656" y="7030628"/>
            <a:chExt cx="6264994" cy="1872208"/>
          </a:xfrm>
        </p:grpSpPr>
        <p:pic>
          <p:nvPicPr>
            <p:cNvPr id="5" name="Picture 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61073" y="7030628"/>
              <a:ext cx="1836577" cy="18722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6" name="그룹 50"/>
            <p:cNvGrpSpPr>
              <a:grpSpLocks/>
            </p:cNvGrpSpPr>
            <p:nvPr userDrawn="1"/>
          </p:nvGrpSpPr>
          <p:grpSpPr bwMode="auto">
            <a:xfrm>
              <a:off x="332656" y="7113240"/>
              <a:ext cx="4320480" cy="1710072"/>
              <a:chOff x="72008" y="6084168"/>
              <a:chExt cx="4653136" cy="1926096"/>
            </a:xfrm>
          </p:grpSpPr>
          <p:pic>
            <p:nvPicPr>
              <p:cNvPr id="7" name="Picture 10"/>
              <p:cNvPicPr preferRelativeResize="0">
                <a:picLocks noChangeArrowheads="1"/>
              </p:cNvPicPr>
              <p:nvPr/>
            </p:nvPicPr>
            <p:blipFill>
              <a:blip r:embed="rId5" cstate="print">
                <a:lum/>
              </a:blip>
              <a:srcRect l="74859" t="59928" r="13074" b="20430"/>
              <a:stretch>
                <a:fillRect/>
              </a:stretch>
            </p:blipFill>
            <p:spPr bwMode="auto">
              <a:xfrm>
                <a:off x="3573168" y="7092280"/>
                <a:ext cx="1151976" cy="9179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8" name="Picture 10"/>
              <p:cNvPicPr preferRelativeResize="0">
                <a:picLocks noChangeArrowheads="1"/>
              </p:cNvPicPr>
              <p:nvPr/>
            </p:nvPicPr>
            <p:blipFill>
              <a:blip r:embed="rId5" cstate="print">
                <a:lum/>
              </a:blip>
              <a:srcRect l="62695" t="59928" r="25553" b="20430"/>
              <a:stretch>
                <a:fillRect/>
              </a:stretch>
            </p:blipFill>
            <p:spPr bwMode="auto">
              <a:xfrm>
                <a:off x="2406122" y="7092280"/>
                <a:ext cx="1151976" cy="9179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9" name="Picture 10"/>
              <p:cNvPicPr preferRelativeResize="0">
                <a:picLocks noChangeArrowheads="1"/>
              </p:cNvPicPr>
              <p:nvPr/>
            </p:nvPicPr>
            <p:blipFill>
              <a:blip r:embed="rId5" cstate="print">
                <a:lum/>
              </a:blip>
              <a:srcRect l="87367" r="594" b="80153"/>
              <a:stretch>
                <a:fillRect/>
              </a:stretch>
            </p:blipFill>
            <p:spPr bwMode="auto">
              <a:xfrm>
                <a:off x="1239053" y="6084168"/>
                <a:ext cx="1152000" cy="918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" name="Picture 10"/>
              <p:cNvPicPr preferRelativeResize="0">
                <a:picLocks noChangeArrowheads="1"/>
              </p:cNvPicPr>
              <p:nvPr/>
            </p:nvPicPr>
            <p:blipFill>
              <a:blip r:embed="rId5" cstate="print">
                <a:lum/>
              </a:blip>
              <a:srcRect t="32691" r="50302"/>
              <a:stretch>
                <a:fillRect/>
              </a:stretch>
            </p:blipFill>
            <p:spPr bwMode="auto">
              <a:xfrm>
                <a:off x="3573168" y="6084168"/>
                <a:ext cx="1151976" cy="9179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1" name="Picture 2"/>
              <p:cNvPicPr preferRelativeResize="0">
                <a:picLocks noChangeArrowheads="1"/>
              </p:cNvPicPr>
              <p:nvPr/>
            </p:nvPicPr>
            <p:blipFill>
              <a:blip r:embed="rId6" cstate="print"/>
              <a:srcRect t="11691"/>
              <a:stretch>
                <a:fillRect/>
              </a:stretch>
            </p:blipFill>
            <p:spPr bwMode="auto">
              <a:xfrm>
                <a:off x="2406122" y="6084168"/>
                <a:ext cx="1151976" cy="9179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" name="Picture 10"/>
              <p:cNvPicPr preferRelativeResize="0">
                <a:picLocks noChangeArrowheads="1"/>
              </p:cNvPicPr>
              <p:nvPr/>
            </p:nvPicPr>
            <p:blipFill>
              <a:blip r:embed="rId5" cstate="print">
                <a:lum/>
              </a:blip>
              <a:srcRect l="49918" t="-6" r="37736" b="80017"/>
              <a:stretch>
                <a:fillRect/>
              </a:stretch>
            </p:blipFill>
            <p:spPr bwMode="auto">
              <a:xfrm>
                <a:off x="72008" y="6084168"/>
                <a:ext cx="1151976" cy="9179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" name="Picture 10"/>
              <p:cNvPicPr preferRelativeResize="0">
                <a:picLocks noChangeArrowheads="1"/>
              </p:cNvPicPr>
              <p:nvPr/>
            </p:nvPicPr>
            <p:blipFill>
              <a:blip r:embed="rId5" cstate="print">
                <a:lum/>
              </a:blip>
              <a:srcRect l="49918" t="20426" r="37736" b="62464"/>
              <a:stretch>
                <a:fillRect/>
              </a:stretch>
            </p:blipFill>
            <p:spPr bwMode="auto">
              <a:xfrm>
                <a:off x="72008" y="7092264"/>
                <a:ext cx="1152000" cy="918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4" name="Picture 2" descr="C:\Documents and Settings\hj\바탕 화면\새 폴더\2011-05-08 23;24;27.jpg"/>
              <p:cNvPicPr preferRelativeResize="0">
                <a:picLocks noChangeArrowheads="1"/>
              </p:cNvPicPr>
              <p:nvPr/>
            </p:nvPicPr>
            <p:blipFill>
              <a:blip r:embed="rId7" cstate="print"/>
              <a:srcRect t="20823"/>
              <a:stretch>
                <a:fillRect/>
              </a:stretch>
            </p:blipFill>
            <p:spPr bwMode="auto">
              <a:xfrm>
                <a:off x="1239077" y="7092280"/>
                <a:ext cx="1151976" cy="9179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  <p:sp>
        <p:nvSpPr>
          <p:cNvPr id="15" name="직사각형 14"/>
          <p:cNvSpPr/>
          <p:nvPr userDrawn="1"/>
        </p:nvSpPr>
        <p:spPr bwMode="auto">
          <a:xfrm>
            <a:off x="115888" y="128588"/>
            <a:ext cx="6626225" cy="9648825"/>
          </a:xfrm>
          <a:prstGeom prst="rect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ln w="6350">
                <a:solidFill>
                  <a:schemeClr val="bg2"/>
                </a:solidFill>
              </a:ln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 descr="20090121_main_future (2)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5888" y="5543550"/>
            <a:ext cx="6626225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9" descr="현대제철"/>
          <p:cNvPicPr>
            <a:picLocks noChangeAspect="1" noChangeArrowheads="1"/>
          </p:cNvPicPr>
          <p:nvPr/>
        </p:nvPicPr>
        <p:blipFill>
          <a:blip r:embed="rId3"/>
          <a:srcRect l="9572" t="13208" r="5981" b="14151"/>
          <a:stretch>
            <a:fillRect/>
          </a:stretch>
        </p:blipFill>
        <p:spPr bwMode="auto">
          <a:xfrm>
            <a:off x="184150" y="209550"/>
            <a:ext cx="102076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6" descr="현대오토에버_심벌마크_상하조합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1825" y="9345613"/>
            <a:ext cx="9937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 userDrawn="1"/>
        </p:nvSpPr>
        <p:spPr bwMode="auto">
          <a:xfrm>
            <a:off x="115888" y="128588"/>
            <a:ext cx="6626225" cy="9648825"/>
          </a:xfrm>
          <a:prstGeom prst="rect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ln w="6350">
                <a:solidFill>
                  <a:schemeClr val="bg2"/>
                </a:solidFill>
              </a:ln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030413"/>
              </p:ext>
            </p:extLst>
          </p:nvPr>
        </p:nvGraphicFramePr>
        <p:xfrm>
          <a:off x="115888" y="127000"/>
          <a:ext cx="6624637" cy="639774"/>
        </p:xfrm>
        <a:graphic>
          <a:graphicData uri="http://schemas.openxmlformats.org/drawingml/2006/table">
            <a:tbl>
              <a:tblPr/>
              <a:tblGrid>
                <a:gridCol w="936625"/>
                <a:gridCol w="2160587"/>
                <a:gridCol w="935038"/>
                <a:gridCol w="1296987"/>
                <a:gridCol w="647700"/>
                <a:gridCol w="647700"/>
              </a:tblGrid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스</a:t>
                      </a: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템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797" marR="46797" marT="45669" marB="45669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차상국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작 성 자</a:t>
                      </a: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허 준</a:t>
                      </a: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REV NO</a:t>
                      </a: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1.0</a:t>
                      </a: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    분</a:t>
                      </a:r>
                    </a:p>
                  </a:txBody>
                  <a:tcPr marL="46797" marR="46797" marT="45669" marB="45669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설치 메뉴얼</a:t>
                      </a: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DOC NO</a:t>
                      </a: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2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문 서 명</a:t>
                      </a:r>
                    </a:p>
                  </a:txBody>
                  <a:tcPr marL="46797" marR="46797" marT="45669" marB="45669"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메뉴얼</a:t>
                      </a:r>
                      <a:endParaRPr kumimoji="1" lang="ko-KR" altLang="en-US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PAGE</a:t>
                      </a: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46797" marR="46797" marT="45669" marB="45669" anchor="ctr" horzOverflow="overflow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직사각형 3"/>
          <p:cNvSpPr/>
          <p:nvPr userDrawn="1"/>
        </p:nvSpPr>
        <p:spPr bwMode="auto">
          <a:xfrm>
            <a:off x="115888" y="849313"/>
            <a:ext cx="6626225" cy="8712200"/>
          </a:xfrm>
          <a:prstGeom prst="rect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ko-KR" altLang="en-US">
              <a:ln w="6350">
                <a:solidFill>
                  <a:schemeClr val="bg2"/>
                </a:solidFill>
              </a:ln>
            </a:endParaRPr>
          </a:p>
        </p:txBody>
      </p:sp>
      <p:pic>
        <p:nvPicPr>
          <p:cNvPr id="5" name="Picture 37" descr="현대오토에버_심벌마크_상하조합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29338" y="9632950"/>
            <a:ext cx="611187" cy="17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9" descr="현대제철"/>
          <p:cNvPicPr>
            <a:picLocks noChangeAspect="1" noChangeArrowheads="1"/>
          </p:cNvPicPr>
          <p:nvPr userDrawn="1"/>
        </p:nvPicPr>
        <p:blipFill>
          <a:blip r:embed="rId3"/>
          <a:srcRect l="9572" t="13208" r="5981" b="14151"/>
          <a:stretch>
            <a:fillRect/>
          </a:stretch>
        </p:blipFill>
        <p:spPr bwMode="auto">
          <a:xfrm>
            <a:off x="95250" y="9626600"/>
            <a:ext cx="684213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6086475" y="560388"/>
            <a:ext cx="654050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돋움" pitchFamily="50" charset="-127"/>
                <a:ea typeface="돋움" pitchFamily="50" charset="-127"/>
              </a:defRPr>
            </a:lvl9pPr>
          </a:lstStyle>
          <a:p>
            <a:pPr algn="ctr" eaLnBrk="1" hangingPunct="1">
              <a:defRPr/>
            </a:pPr>
            <a:fld id="{F126CE35-3B4D-4837-82CA-0F8264D20C74}" type="slidenum">
              <a:rPr lang="ko-KR" altLang="en-US" sz="800" b="0" smtClean="0">
                <a:latin typeface="맑은 고딕" pitchFamily="50" charset="-127"/>
                <a:ea typeface="맑은 고딕" pitchFamily="50" charset="-127"/>
              </a:rPr>
              <a:pPr algn="ctr" eaLnBrk="1" hangingPunct="1">
                <a:defRPr/>
              </a:pPr>
              <a:t>‹#›</a:t>
            </a:fld>
            <a:endParaRPr lang="ko-KR" altLang="en-US" sz="800" b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2636" y="920552"/>
            <a:ext cx="6445014" cy="252028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defRPr sz="9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56" name="Rectangle 44"/>
          <p:cNvSpPr>
            <a:spLocks noChangeArrowheads="1"/>
          </p:cNvSpPr>
          <p:nvPr/>
        </p:nvSpPr>
        <p:spPr bwMode="auto">
          <a:xfrm>
            <a:off x="1683212" y="1828643"/>
            <a:ext cx="3474028" cy="12044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ko-KR" sz="2000" b="1" dirty="0">
                <a:ln w="12700">
                  <a:solidFill>
                    <a:schemeClr val="bg2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223. C</a:t>
            </a:r>
            <a:r>
              <a:rPr lang="ko-KR" altLang="en-US" sz="2000" b="1" dirty="0">
                <a:ln w="12700">
                  <a:solidFill>
                    <a:schemeClr val="bg2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열연 </a:t>
            </a:r>
            <a:r>
              <a:rPr lang="ko-KR" altLang="en-US" sz="2000" b="1" dirty="0" err="1">
                <a:ln w="12700">
                  <a:solidFill>
                    <a:schemeClr val="bg2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롤샵</a:t>
            </a:r>
            <a:endParaRPr lang="en-US" altLang="ko-KR" sz="2000" b="1" dirty="0">
              <a:ln w="12700">
                <a:solidFill>
                  <a:schemeClr val="bg2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lang="ko-KR" altLang="en-US" sz="4000" b="1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상 세 설 계 서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19675" y="142875"/>
            <a:ext cx="1708150" cy="373063"/>
          </a:xfrm>
          <a:prstGeom prst="rect">
            <a:avLst/>
          </a:prstGeom>
          <a:noFill/>
          <a:ln>
            <a:noFill/>
          </a:ln>
          <a:extLst/>
        </p:spPr>
        <p:txBody>
          <a:bodyPr lIns="46800" tIns="47672" rIns="46800" bIns="47672">
            <a:spAutoFit/>
          </a:bodyPr>
          <a:lstStyle>
            <a:lvl1pPr algn="l" defTabSz="954088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  <a:lvl2pPr algn="l" defTabSz="954088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2pPr>
            <a:lvl3pPr algn="l" defTabSz="954088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3pPr>
            <a:lvl4pPr algn="l" defTabSz="954088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4pPr>
            <a:lvl5pPr algn="l" defTabSz="954088" rtl="0" eaLnBrk="0" fontAlgn="base" latinLnBrk="1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5pPr>
            <a:lvl6pPr marL="457200" algn="l" defTabSz="954088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6pPr>
            <a:lvl7pPr marL="914400" algn="l" defTabSz="954088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7pPr>
            <a:lvl8pPr marL="1371600" algn="l" defTabSz="954088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8pPr>
            <a:lvl9pPr marL="1828800" algn="l" defTabSz="954088" rtl="0" fontAlgn="base" latinLnBrk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defRPr kumimoji="1" sz="1600">
                <a:solidFill>
                  <a:srgbClr val="333333"/>
                </a:solidFill>
                <a:latin typeface="HY헤드라인M" pitchFamily="18" charset="-127"/>
                <a:ea typeface="HY헤드라인M" pitchFamily="18" charset="-127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ko-KR" altLang="en-US" sz="900" b="1" kern="0" dirty="0" smtClean="0">
                <a:latin typeface="맑은 고딕" pitchFamily="50" charset="-127"/>
                <a:ea typeface="맑은 고딕" pitchFamily="50" charset="-127"/>
              </a:rPr>
              <a:t>현대제철 당진제철소</a:t>
            </a:r>
            <a:r>
              <a:rPr lang="en-US" altLang="ko-KR" sz="900" b="1" kern="0" dirty="0" smtClean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900" b="1" kern="0" dirty="0" smtClean="0">
                <a:latin typeface="맑은 고딕" pitchFamily="50" charset="-127"/>
                <a:ea typeface="맑은 고딕" pitchFamily="50" charset="-127"/>
              </a:rPr>
              <a:t>기</a:t>
            </a:r>
            <a:br>
              <a:rPr lang="ko-KR" altLang="en-US" sz="900" b="1" kern="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ko-KR" altLang="en-US" sz="900" b="1" kern="0" dirty="0" smtClean="0">
                <a:latin typeface="맑은 고딕" pitchFamily="50" charset="-127"/>
                <a:ea typeface="맑은 고딕" pitchFamily="50" charset="-127"/>
              </a:rPr>
              <a:t>지원설비자동화 설비구축</a:t>
            </a:r>
          </a:p>
        </p:txBody>
      </p:sp>
      <p:sp>
        <p:nvSpPr>
          <p:cNvPr id="5" name="Rectangle 44"/>
          <p:cNvSpPr>
            <a:spLocks noChangeArrowheads="1"/>
          </p:cNvSpPr>
          <p:nvPr/>
        </p:nvSpPr>
        <p:spPr bwMode="auto">
          <a:xfrm>
            <a:off x="2982450" y="6248726"/>
            <a:ext cx="883576" cy="3724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ko-KR" sz="1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2013. 10</a:t>
            </a:r>
            <a:endParaRPr lang="ko-KR" altLang="en-US" sz="1400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125538" y="1849047"/>
            <a:ext cx="4895850" cy="1015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ko-KR" altLang="en-US" sz="2400" b="1" dirty="0" smtClean="0">
                <a:latin typeface="맑은 고딕" pitchFamily="50" charset="-127"/>
                <a:ea typeface="맑은 고딕" pitchFamily="50" charset="-127"/>
              </a:rPr>
              <a:t>현대제철 차상국 </a:t>
            </a: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시스템</a:t>
            </a:r>
          </a:p>
          <a:p>
            <a:pPr algn="ctr">
              <a:spcBef>
                <a:spcPct val="50000"/>
              </a:spcBef>
              <a:defRPr/>
            </a:pPr>
            <a:r>
              <a:rPr lang="ko-KR" altLang="en-US" sz="2400" b="1" dirty="0">
                <a:latin typeface="맑은 고딕" pitchFamily="50" charset="-127"/>
                <a:ea typeface="맑은 고딕" pitchFamily="50" charset="-127"/>
              </a:rPr>
              <a:t>설치 </a:t>
            </a:r>
            <a:r>
              <a:rPr lang="ko-KR" altLang="en-US" sz="2400" b="1" dirty="0" err="1">
                <a:latin typeface="맑은 고딕" pitchFamily="50" charset="-127"/>
                <a:ea typeface="맑은 고딕" pitchFamily="50" charset="-127"/>
              </a:rPr>
              <a:t>메뉴얼</a:t>
            </a:r>
            <a:endParaRPr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직사각형 127"/>
          <p:cNvSpPr>
            <a:spLocks noChangeArrowheads="1"/>
          </p:cNvSpPr>
          <p:nvPr/>
        </p:nvSpPr>
        <p:spPr bwMode="auto">
          <a:xfrm>
            <a:off x="2873375" y="1065213"/>
            <a:ext cx="1111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>
                <a:latin typeface="맑은 고딕" pitchFamily="50" charset="-127"/>
                <a:ea typeface="맑은 고딕" pitchFamily="50" charset="-127"/>
              </a:rPr>
              <a:t>-   </a:t>
            </a:r>
            <a:r>
              <a:rPr lang="ko-KR" altLang="en-US">
                <a:latin typeface="맑은 고딕" pitchFamily="50" charset="-127"/>
                <a:ea typeface="맑은 고딕" pitchFamily="50" charset="-127"/>
              </a:rPr>
              <a:t>목   차   </a:t>
            </a:r>
            <a:r>
              <a:rPr lang="en-US" altLang="ko-KR">
                <a:latin typeface="맑은 고딕" pitchFamily="50" charset="-127"/>
                <a:ea typeface="맑은 고딕" pitchFamily="50" charset="-127"/>
              </a:rPr>
              <a:t>-</a:t>
            </a: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70" name="직사각형 128"/>
          <p:cNvSpPr>
            <a:spLocks noChangeArrowheads="1"/>
          </p:cNvSpPr>
          <p:nvPr/>
        </p:nvSpPr>
        <p:spPr bwMode="auto">
          <a:xfrm>
            <a:off x="333375" y="1568450"/>
            <a:ext cx="137890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차상국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설치 순서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171" name="제목 4"/>
          <p:cNvSpPr>
            <a:spLocks noGrp="1"/>
          </p:cNvSpPr>
          <p:nvPr>
            <p:ph type="title"/>
          </p:nvPr>
        </p:nvSpPr>
        <p:spPr bwMode="auto">
          <a:xfrm>
            <a:off x="152400" y="920750"/>
            <a:ext cx="6445250" cy="2524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7172" name="직사각형 128"/>
          <p:cNvSpPr>
            <a:spLocks noChangeArrowheads="1"/>
          </p:cNvSpPr>
          <p:nvPr/>
        </p:nvSpPr>
        <p:spPr bwMode="auto">
          <a:xfrm>
            <a:off x="341313" y="1990725"/>
            <a:ext cx="185659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    1.1 IP 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설정</a:t>
            </a:r>
          </a:p>
          <a:p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    1.2 SETUP 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파일 설치</a:t>
            </a:r>
          </a:p>
          <a:p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en-US" altLang="ko-KR" dirty="0">
                <a:latin typeface="맑은 고딕" pitchFamily="50" charset="-127"/>
                <a:ea typeface="맑은 고딕" pitchFamily="50" charset="-127"/>
              </a:rPr>
              <a:t>1.3 FTP</a:t>
            </a:r>
            <a:r>
              <a:rPr kumimoji="0" lang="ko-KR" altLang="en-US" dirty="0">
                <a:latin typeface="맑은 고딕" pitchFamily="50" charset="-127"/>
                <a:ea typeface="맑은 고딕" pitchFamily="50" charset="-127"/>
              </a:rPr>
              <a:t>프로그램 </a:t>
            </a:r>
            <a:r>
              <a:rPr kumimoji="0" lang="ko-KR" altLang="en-US" dirty="0" smtClean="0">
                <a:latin typeface="맑은 고딕" pitchFamily="50" charset="-127"/>
                <a:ea typeface="맑은 고딕" pitchFamily="50" charset="-127"/>
              </a:rPr>
              <a:t>환경설정</a:t>
            </a:r>
            <a:endParaRPr kumimoji="0" lang="en-US" altLang="ko-KR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4"/>
          <p:cNvSpPr>
            <a:spLocks noChangeArrowheads="1"/>
          </p:cNvSpPr>
          <p:nvPr/>
        </p:nvSpPr>
        <p:spPr bwMode="auto">
          <a:xfrm>
            <a:off x="549275" y="2846388"/>
            <a:ext cx="6172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ko-KR">
                <a:solidFill>
                  <a:schemeClr val="tx2"/>
                </a:solidFill>
              </a:rPr>
              <a:t>STEP 1. </a:t>
            </a:r>
            <a:r>
              <a:rPr lang="ko-KR" altLang="en-US">
                <a:solidFill>
                  <a:schemeClr val="tx2"/>
                </a:solidFill>
              </a:rPr>
              <a:t>네트워크 연결 </a:t>
            </a:r>
            <a:r>
              <a:rPr lang="en-US" altLang="ko-KR">
                <a:solidFill>
                  <a:schemeClr val="tx2"/>
                </a:solidFill>
              </a:rPr>
              <a:t>-&gt; </a:t>
            </a:r>
            <a:r>
              <a:rPr lang="ko-KR" altLang="en-US">
                <a:solidFill>
                  <a:schemeClr val="tx2"/>
                </a:solidFill>
              </a:rPr>
              <a:t>유선 네트워크 속성 클릭</a:t>
            </a:r>
          </a:p>
          <a:p>
            <a:pPr eaLnBrk="0" hangingPunct="0"/>
            <a:r>
              <a:rPr lang="en-US" altLang="ko-KR">
                <a:solidFill>
                  <a:schemeClr val="tx2"/>
                </a:solidFill>
              </a:rPr>
              <a:t>STEP 2. IP </a:t>
            </a:r>
            <a:r>
              <a:rPr lang="ko-KR" altLang="en-US">
                <a:solidFill>
                  <a:schemeClr val="tx2"/>
                </a:solidFill>
              </a:rPr>
              <a:t>주소</a:t>
            </a:r>
            <a:r>
              <a:rPr lang="en-US" altLang="ko-KR">
                <a:solidFill>
                  <a:schemeClr val="tx2"/>
                </a:solidFill>
              </a:rPr>
              <a:t>, </a:t>
            </a:r>
            <a:r>
              <a:rPr lang="ko-KR" altLang="en-US">
                <a:solidFill>
                  <a:schemeClr val="tx2"/>
                </a:solidFill>
              </a:rPr>
              <a:t>서브넷 마스크 설정 </a:t>
            </a:r>
            <a:r>
              <a:rPr lang="en-US" altLang="ko-KR">
                <a:solidFill>
                  <a:schemeClr val="tx2"/>
                </a:solidFill>
              </a:rPr>
              <a:t>(IP:192.168.0.2 , </a:t>
            </a:r>
            <a:r>
              <a:rPr lang="ko-KR" altLang="en-US">
                <a:solidFill>
                  <a:schemeClr val="tx2"/>
                </a:solidFill>
              </a:rPr>
              <a:t>서브넷 마스크</a:t>
            </a:r>
            <a:r>
              <a:rPr lang="en-US" altLang="ko-KR">
                <a:solidFill>
                  <a:schemeClr val="tx2"/>
                </a:solidFill>
              </a:rPr>
              <a:t>:255.255.255.0)</a:t>
            </a:r>
            <a:endParaRPr lang="ko-KR" altLang="en-US">
              <a:solidFill>
                <a:schemeClr val="tx2"/>
              </a:solidFill>
            </a:endParaRPr>
          </a:p>
        </p:txBody>
      </p:sp>
      <p:pic>
        <p:nvPicPr>
          <p:cNvPr id="8194" name="Picture 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3452813"/>
            <a:ext cx="2620963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직사각형 128"/>
          <p:cNvSpPr>
            <a:spLocks noChangeArrowheads="1"/>
          </p:cNvSpPr>
          <p:nvPr/>
        </p:nvSpPr>
        <p:spPr bwMode="auto">
          <a:xfrm>
            <a:off x="333375" y="1568450"/>
            <a:ext cx="137890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Ⅰ.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차상국 </a:t>
            </a: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설치 순서</a:t>
            </a:r>
            <a:endParaRPr lang="ko-KR" altLang="en-US" sz="9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96" name="직사각형 128"/>
          <p:cNvSpPr>
            <a:spLocks noChangeArrowheads="1"/>
          </p:cNvSpPr>
          <p:nvPr/>
        </p:nvSpPr>
        <p:spPr bwMode="auto">
          <a:xfrm>
            <a:off x="341313" y="1990725"/>
            <a:ext cx="1114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   1.1 IP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설정</a:t>
            </a:r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  </a:t>
            </a: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199" name="Rectangle 24"/>
          <p:cNvSpPr>
            <a:spLocks noChangeArrowheads="1"/>
          </p:cNvSpPr>
          <p:nvPr/>
        </p:nvSpPr>
        <p:spPr bwMode="auto">
          <a:xfrm>
            <a:off x="549275" y="6086475"/>
            <a:ext cx="6172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ko-KR">
                <a:solidFill>
                  <a:schemeClr val="tx2"/>
                </a:solidFill>
              </a:rPr>
              <a:t>STEP 3. </a:t>
            </a:r>
            <a:r>
              <a:rPr lang="ko-KR" altLang="en-US">
                <a:solidFill>
                  <a:schemeClr val="tx2"/>
                </a:solidFill>
              </a:rPr>
              <a:t>네트워크 연결 </a:t>
            </a:r>
            <a:r>
              <a:rPr lang="en-US" altLang="ko-KR">
                <a:solidFill>
                  <a:schemeClr val="tx2"/>
                </a:solidFill>
              </a:rPr>
              <a:t>-&gt; </a:t>
            </a:r>
            <a:r>
              <a:rPr lang="ko-KR" altLang="en-US">
                <a:solidFill>
                  <a:schemeClr val="tx2"/>
                </a:solidFill>
              </a:rPr>
              <a:t>무선 네트워크 속성 클릭</a:t>
            </a:r>
            <a:endParaRPr lang="ko-KR" altLang="en-US">
              <a:solidFill>
                <a:schemeClr val="tx2"/>
              </a:solidFill>
              <a:latin typeface="굴림" charset="-127"/>
              <a:ea typeface="굴림" charset="-127"/>
            </a:endParaRPr>
          </a:p>
          <a:p>
            <a:pPr eaLnBrk="0" hangingPunct="0"/>
            <a:r>
              <a:rPr lang="en-US" altLang="ko-KR">
                <a:solidFill>
                  <a:schemeClr val="tx2"/>
                </a:solidFill>
              </a:rPr>
              <a:t>STEP 4. IP </a:t>
            </a:r>
            <a:r>
              <a:rPr lang="ko-KR" altLang="en-US">
                <a:solidFill>
                  <a:schemeClr val="tx2"/>
                </a:solidFill>
              </a:rPr>
              <a:t>주소</a:t>
            </a:r>
            <a:r>
              <a:rPr lang="en-US" altLang="ko-KR">
                <a:solidFill>
                  <a:schemeClr val="tx2"/>
                </a:solidFill>
              </a:rPr>
              <a:t>, </a:t>
            </a:r>
            <a:r>
              <a:rPr lang="ko-KR" altLang="en-US">
                <a:solidFill>
                  <a:schemeClr val="tx2"/>
                </a:solidFill>
              </a:rPr>
              <a:t>서브넷 마스크</a:t>
            </a:r>
            <a:r>
              <a:rPr lang="en-US" altLang="ko-KR">
                <a:solidFill>
                  <a:schemeClr val="tx2"/>
                </a:solidFill>
              </a:rPr>
              <a:t>, </a:t>
            </a:r>
            <a:r>
              <a:rPr lang="ko-KR" altLang="en-US">
                <a:solidFill>
                  <a:schemeClr val="tx2"/>
                </a:solidFill>
              </a:rPr>
              <a:t>기본 게이트웨이 설정 </a:t>
            </a:r>
            <a:r>
              <a:rPr lang="en-US" altLang="ko-KR">
                <a:solidFill>
                  <a:schemeClr val="tx2"/>
                </a:solidFill>
              </a:rPr>
              <a:t>(</a:t>
            </a:r>
            <a:r>
              <a:rPr lang="ko-KR" altLang="en-US">
                <a:solidFill>
                  <a:schemeClr val="tx2"/>
                </a:solidFill>
              </a:rPr>
              <a:t>각 크레인 별 정해진 </a:t>
            </a:r>
            <a:r>
              <a:rPr lang="en-US" altLang="ko-KR">
                <a:solidFill>
                  <a:schemeClr val="tx2"/>
                </a:solidFill>
              </a:rPr>
              <a:t>IP</a:t>
            </a:r>
            <a:r>
              <a:rPr lang="ko-KR" altLang="en-US">
                <a:solidFill>
                  <a:schemeClr val="tx2"/>
                </a:solidFill>
              </a:rPr>
              <a:t>로 설정</a:t>
            </a:r>
            <a:r>
              <a:rPr lang="en-US" altLang="ko-KR">
                <a:solidFill>
                  <a:schemeClr val="tx2"/>
                </a:solidFill>
              </a:rPr>
              <a:t>)</a:t>
            </a:r>
          </a:p>
          <a:p>
            <a:pPr eaLnBrk="0" hangingPunct="0"/>
            <a:endParaRPr lang="ko-KR" altLang="en-US">
              <a:solidFill>
                <a:schemeClr val="tx2"/>
              </a:solidFill>
              <a:latin typeface="굴림" charset="-127"/>
              <a:ea typeface="굴림" charset="-127"/>
            </a:endParaRP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138" y="6608763"/>
            <a:ext cx="2592387" cy="2333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4"/>
          <p:cNvSpPr>
            <a:spLocks noChangeArrowheads="1"/>
          </p:cNvSpPr>
          <p:nvPr/>
        </p:nvSpPr>
        <p:spPr bwMode="auto">
          <a:xfrm>
            <a:off x="549275" y="2846388"/>
            <a:ext cx="6172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ko-KR" dirty="0">
                <a:solidFill>
                  <a:schemeClr val="tx2"/>
                </a:solidFill>
              </a:rPr>
              <a:t>STEP 1. </a:t>
            </a:r>
            <a:r>
              <a:rPr lang="en-US" altLang="ko-KR" dirty="0" smtClean="0">
                <a:solidFill>
                  <a:schemeClr val="tx2"/>
                </a:solidFill>
              </a:rPr>
              <a:t>‘</a:t>
            </a:r>
            <a:r>
              <a:rPr lang="ko-KR" altLang="en-US" dirty="0" smtClean="0">
                <a:solidFill>
                  <a:schemeClr val="tx2"/>
                </a:solidFill>
              </a:rPr>
              <a:t>차상국 </a:t>
            </a:r>
            <a:r>
              <a:rPr lang="en-US" altLang="ko-KR" dirty="0" smtClean="0">
                <a:solidFill>
                  <a:schemeClr val="tx2"/>
                </a:solidFill>
              </a:rPr>
              <a:t>SETUP’</a:t>
            </a:r>
            <a:r>
              <a:rPr lang="ko-KR" altLang="en-US" dirty="0" smtClean="0">
                <a:solidFill>
                  <a:schemeClr val="tx2"/>
                </a:solidFill>
              </a:rPr>
              <a:t>폴더 하위 경로의 파일을 </a:t>
            </a:r>
            <a:r>
              <a:rPr lang="ko-KR" altLang="en-US" dirty="0">
                <a:solidFill>
                  <a:schemeClr val="tx2"/>
                </a:solidFill>
              </a:rPr>
              <a:t>차상국 </a:t>
            </a:r>
            <a:r>
              <a:rPr lang="en-US" altLang="ko-KR" dirty="0">
                <a:solidFill>
                  <a:schemeClr val="tx2"/>
                </a:solidFill>
              </a:rPr>
              <a:t>PC</a:t>
            </a:r>
            <a:r>
              <a:rPr lang="ko-KR" altLang="en-US" dirty="0">
                <a:solidFill>
                  <a:schemeClr val="tx2"/>
                </a:solidFill>
              </a:rPr>
              <a:t>에 </a:t>
            </a:r>
            <a:r>
              <a:rPr lang="ko-KR" altLang="en-US" dirty="0" smtClean="0">
                <a:solidFill>
                  <a:schemeClr val="tx2"/>
                </a:solidFill>
              </a:rPr>
              <a:t>복사</a:t>
            </a:r>
            <a:r>
              <a:rPr lang="en-US" altLang="ko-KR" dirty="0" smtClean="0">
                <a:solidFill>
                  <a:schemeClr val="tx2"/>
                </a:solidFill>
              </a:rPr>
              <a:t>(</a:t>
            </a:r>
            <a:r>
              <a:rPr lang="ko-KR" altLang="en-US" dirty="0" smtClean="0">
                <a:solidFill>
                  <a:schemeClr val="tx2"/>
                </a:solidFill>
              </a:rPr>
              <a:t>경로 상관</a:t>
            </a:r>
            <a:r>
              <a:rPr lang="en-US" altLang="ko-KR" dirty="0" smtClean="0">
                <a:solidFill>
                  <a:schemeClr val="tx2"/>
                </a:solidFill>
              </a:rPr>
              <a:t>X)</a:t>
            </a:r>
            <a:endParaRPr lang="en-US" altLang="ko-KR" dirty="0">
              <a:solidFill>
                <a:schemeClr val="tx2"/>
              </a:solidFill>
            </a:endParaRPr>
          </a:p>
          <a:p>
            <a:pPr eaLnBrk="0" hangingPunct="0"/>
            <a:r>
              <a:rPr lang="en-US" altLang="ko-KR" dirty="0">
                <a:solidFill>
                  <a:schemeClr val="tx2"/>
                </a:solidFill>
              </a:rPr>
              <a:t>STEP 2. </a:t>
            </a:r>
            <a:r>
              <a:rPr lang="en-US" altLang="ko-KR" dirty="0" smtClean="0">
                <a:solidFill>
                  <a:schemeClr val="tx2"/>
                </a:solidFill>
              </a:rPr>
              <a:t>****_Setup.msi </a:t>
            </a:r>
            <a:r>
              <a:rPr lang="ko-KR" altLang="en-US" dirty="0">
                <a:solidFill>
                  <a:schemeClr val="tx2"/>
                </a:solidFill>
              </a:rPr>
              <a:t>실행</a:t>
            </a:r>
            <a:r>
              <a:rPr lang="en-US" altLang="ko-KR" dirty="0">
                <a:solidFill>
                  <a:schemeClr val="tx2"/>
                </a:solidFill>
              </a:rPr>
              <a:t>. </a:t>
            </a:r>
          </a:p>
          <a:p>
            <a:pPr eaLnBrk="0" hangingPunct="0"/>
            <a:r>
              <a:rPr lang="en-US" altLang="ko-KR" dirty="0">
                <a:solidFill>
                  <a:schemeClr val="tx2"/>
                </a:solidFill>
              </a:rPr>
              <a:t>STEP 3. </a:t>
            </a:r>
            <a:r>
              <a:rPr lang="ko-KR" altLang="en-US" dirty="0">
                <a:solidFill>
                  <a:schemeClr val="tx2"/>
                </a:solidFill>
              </a:rPr>
              <a:t>다음 단계로 이동하면서 설치 완료 </a:t>
            </a:r>
            <a:r>
              <a:rPr lang="en-US" altLang="ko-KR" dirty="0">
                <a:solidFill>
                  <a:schemeClr val="tx2"/>
                </a:solidFill>
              </a:rPr>
              <a:t>(C:CLTS </a:t>
            </a:r>
            <a:r>
              <a:rPr lang="ko-KR" altLang="en-US" dirty="0">
                <a:solidFill>
                  <a:schemeClr val="tx2"/>
                </a:solidFill>
              </a:rPr>
              <a:t>폴더에 프로그램 설치됨</a:t>
            </a:r>
            <a:r>
              <a:rPr lang="en-US" altLang="ko-KR" dirty="0">
                <a:solidFill>
                  <a:schemeClr val="tx2"/>
                </a:solidFill>
              </a:rPr>
              <a:t>)</a:t>
            </a:r>
          </a:p>
          <a:p>
            <a:pPr eaLnBrk="0" hangingPunct="0"/>
            <a:r>
              <a:rPr lang="en-US" altLang="ko-KR" dirty="0">
                <a:solidFill>
                  <a:schemeClr val="tx2"/>
                </a:solidFill>
              </a:rPr>
              <a:t>STEP 4. AutoEverSytetemFTP.exe </a:t>
            </a:r>
            <a:r>
              <a:rPr lang="ko-KR" altLang="en-US" dirty="0">
                <a:solidFill>
                  <a:schemeClr val="tx2"/>
                </a:solidFill>
              </a:rPr>
              <a:t>파일 바탕화면에 </a:t>
            </a:r>
            <a:r>
              <a:rPr lang="ko-KR" altLang="en-US" dirty="0" err="1">
                <a:solidFill>
                  <a:schemeClr val="tx2"/>
                </a:solidFill>
              </a:rPr>
              <a:t>바로가기</a:t>
            </a:r>
            <a:r>
              <a:rPr lang="ko-KR" altLang="en-US" dirty="0">
                <a:solidFill>
                  <a:schemeClr val="tx2"/>
                </a:solidFill>
              </a:rPr>
              <a:t> 생성</a:t>
            </a:r>
            <a:endParaRPr lang="ko-KR" altLang="en-US" dirty="0">
              <a:solidFill>
                <a:schemeClr val="tx2"/>
              </a:solidFill>
              <a:latin typeface="굴림" charset="-127"/>
              <a:ea typeface="굴림" charset="-127"/>
            </a:endParaRPr>
          </a:p>
        </p:txBody>
      </p:sp>
      <p:sp>
        <p:nvSpPr>
          <p:cNvPr id="9218" name="직사각형 128"/>
          <p:cNvSpPr>
            <a:spLocks noChangeArrowheads="1"/>
          </p:cNvSpPr>
          <p:nvPr/>
        </p:nvSpPr>
        <p:spPr bwMode="auto">
          <a:xfrm>
            <a:off x="333375" y="1568450"/>
            <a:ext cx="2090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Ⅰ.  </a:t>
            </a:r>
            <a:r>
              <a:rPr lang="ko-KR" altLang="en-US" b="1">
                <a:latin typeface="맑은 고딕" pitchFamily="50" charset="-127"/>
                <a:ea typeface="맑은 고딕" pitchFamily="50" charset="-127"/>
              </a:rPr>
              <a:t>연주슬라브 차상국 설치 순서</a:t>
            </a:r>
            <a:endParaRPr lang="ko-KR" altLang="en-US" sz="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219" name="직사각형 128"/>
          <p:cNvSpPr>
            <a:spLocks noChangeArrowheads="1"/>
          </p:cNvSpPr>
          <p:nvPr/>
        </p:nvSpPr>
        <p:spPr bwMode="auto">
          <a:xfrm>
            <a:off x="341313" y="1990725"/>
            <a:ext cx="15351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   1.2 SETUP 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파일 설치</a:t>
            </a:r>
          </a:p>
        </p:txBody>
      </p:sp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8325" y="5817120"/>
            <a:ext cx="5721350" cy="150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3728830"/>
            <a:ext cx="5721350" cy="178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4"/>
          <p:cNvSpPr>
            <a:spLocks noChangeArrowheads="1"/>
          </p:cNvSpPr>
          <p:nvPr/>
        </p:nvSpPr>
        <p:spPr bwMode="auto">
          <a:xfrm>
            <a:off x="549275" y="2846388"/>
            <a:ext cx="61722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ko-KR">
                <a:solidFill>
                  <a:schemeClr val="tx2"/>
                </a:solidFill>
              </a:rPr>
              <a:t>STEP 1. AutoEverSytetemFTP.exe</a:t>
            </a:r>
            <a:r>
              <a:rPr lang="en-US" altLang="ko-KR"/>
              <a:t> </a:t>
            </a:r>
            <a:r>
              <a:rPr lang="ko-KR" altLang="en-US">
                <a:solidFill>
                  <a:schemeClr val="tx2"/>
                </a:solidFill>
              </a:rPr>
              <a:t>실행</a:t>
            </a:r>
            <a:endParaRPr lang="en-US" altLang="ko-KR">
              <a:solidFill>
                <a:schemeClr val="tx2"/>
              </a:solidFill>
            </a:endParaRPr>
          </a:p>
          <a:p>
            <a:pPr eaLnBrk="0" hangingPunct="0"/>
            <a:r>
              <a:rPr lang="en-US" altLang="ko-KR">
                <a:solidFill>
                  <a:schemeClr val="tx2"/>
                </a:solidFill>
              </a:rPr>
              <a:t>STEP 2. </a:t>
            </a:r>
            <a:r>
              <a:rPr lang="ko-KR" altLang="en-US">
                <a:solidFill>
                  <a:schemeClr val="tx2"/>
                </a:solidFill>
              </a:rPr>
              <a:t>환경설정 클릭</a:t>
            </a:r>
            <a:r>
              <a:rPr lang="en-US" altLang="ko-KR">
                <a:solidFill>
                  <a:schemeClr val="tx2"/>
                </a:solidFill>
              </a:rPr>
              <a:t>(</a:t>
            </a:r>
            <a:r>
              <a:rPr lang="ko-KR" altLang="en-US">
                <a:solidFill>
                  <a:schemeClr val="tx2"/>
                </a:solidFill>
              </a:rPr>
              <a:t>좌측하단</a:t>
            </a:r>
            <a:r>
              <a:rPr lang="en-US" altLang="ko-KR">
                <a:solidFill>
                  <a:schemeClr val="tx2"/>
                </a:solidFill>
              </a:rPr>
              <a:t>)</a:t>
            </a:r>
          </a:p>
          <a:p>
            <a:r>
              <a:rPr lang="en-US" altLang="ko-KR">
                <a:solidFill>
                  <a:schemeClr val="tx2"/>
                </a:solidFill>
              </a:rPr>
              <a:t>STEP 3. </a:t>
            </a:r>
            <a:r>
              <a:rPr lang="ko-KR" altLang="en-US">
                <a:solidFill>
                  <a:schemeClr val="tx2"/>
                </a:solidFill>
              </a:rPr>
              <a:t>연결테스트버튼 클릭</a:t>
            </a:r>
            <a:r>
              <a:rPr lang="en-US" altLang="ko-KR">
                <a:solidFill>
                  <a:schemeClr val="tx2"/>
                </a:solidFill>
              </a:rPr>
              <a:t>(</a:t>
            </a:r>
            <a:r>
              <a:rPr lang="ko-KR" altLang="en-US">
                <a:solidFill>
                  <a:schemeClr val="tx2"/>
                </a:solidFill>
              </a:rPr>
              <a:t>하단</a:t>
            </a:r>
            <a:r>
              <a:rPr lang="en-US" altLang="ko-KR">
                <a:solidFill>
                  <a:schemeClr val="tx2"/>
                </a:solidFill>
              </a:rPr>
              <a:t>)</a:t>
            </a:r>
          </a:p>
          <a:p>
            <a:r>
              <a:rPr lang="en-US" altLang="ko-KR">
                <a:solidFill>
                  <a:schemeClr val="tx2"/>
                </a:solidFill>
              </a:rPr>
              <a:t>STEP 4. </a:t>
            </a:r>
            <a:r>
              <a:rPr lang="ko-KR" altLang="en-US">
                <a:solidFill>
                  <a:schemeClr val="tx2"/>
                </a:solidFill>
              </a:rPr>
              <a:t>환경저장 클릭</a:t>
            </a:r>
            <a:r>
              <a:rPr lang="en-US" altLang="ko-KR">
                <a:solidFill>
                  <a:schemeClr val="tx2"/>
                </a:solidFill>
              </a:rPr>
              <a:t>(</a:t>
            </a:r>
            <a:r>
              <a:rPr lang="ko-KR" altLang="en-US">
                <a:solidFill>
                  <a:schemeClr val="tx2"/>
                </a:solidFill>
              </a:rPr>
              <a:t>좌측하단</a:t>
            </a:r>
            <a:r>
              <a:rPr lang="en-US" altLang="ko-KR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0242" name="직사각형 128"/>
          <p:cNvSpPr>
            <a:spLocks noChangeArrowheads="1"/>
          </p:cNvSpPr>
          <p:nvPr/>
        </p:nvSpPr>
        <p:spPr bwMode="auto">
          <a:xfrm>
            <a:off x="333375" y="1568450"/>
            <a:ext cx="2090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Ⅰ.  </a:t>
            </a:r>
            <a:r>
              <a:rPr lang="ko-KR" altLang="en-US" b="1">
                <a:latin typeface="맑은 고딕" pitchFamily="50" charset="-127"/>
                <a:ea typeface="맑은 고딕" pitchFamily="50" charset="-127"/>
              </a:rPr>
              <a:t>연주슬라브 차상국 설치 순서</a:t>
            </a:r>
            <a:endParaRPr lang="ko-KR" altLang="en-US" sz="9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43" name="직사각형 128"/>
          <p:cNvSpPr>
            <a:spLocks noChangeArrowheads="1"/>
          </p:cNvSpPr>
          <p:nvPr/>
        </p:nvSpPr>
        <p:spPr bwMode="auto">
          <a:xfrm>
            <a:off x="341313" y="1990725"/>
            <a:ext cx="18399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    1.3 FTP</a:t>
            </a:r>
            <a:r>
              <a:rPr kumimoji="0" lang="ko-KR" altLang="en-US">
                <a:latin typeface="맑은 고딕" pitchFamily="50" charset="-127"/>
                <a:ea typeface="맑은 고딕" pitchFamily="50" charset="-127"/>
              </a:rPr>
              <a:t>프로그램 환경설정</a:t>
            </a:r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2975" y="4665663"/>
            <a:ext cx="3114675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300" y="4665663"/>
            <a:ext cx="3116263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체" pitchFamily="49" charset="-127"/>
            <a:ea typeface="굴림체" pitchFamily="49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체" pitchFamily="49" charset="-127"/>
            <a:ea typeface="굴림체" pitchFamily="49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5600</TotalTime>
  <Words>212</Words>
  <Application>Microsoft Office PowerPoint</Application>
  <PresentationFormat>A4 용지(210x297mm)</PresentationFormat>
  <Paragraphs>29</Paragraphs>
  <Slides>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유니원시스템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B열연 ROLLSHOP HMI 사용자 매뉴얼</dc:title>
  <dc:creator>신명호</dc:creator>
  <cp:lastModifiedBy> </cp:lastModifiedBy>
  <cp:revision>474</cp:revision>
  <cp:lastPrinted>1601-01-01T00:00:00Z</cp:lastPrinted>
  <dcterms:created xsi:type="dcterms:W3CDTF">1601-01-01T00:00:00Z</dcterms:created>
  <dcterms:modified xsi:type="dcterms:W3CDTF">2013-09-30T08:32:36Z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