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00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2013-09-30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2013-09-30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2013-09-30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2013-09-30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2013-09-30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2013-09-30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2013-09-30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2013-09-30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2013-09-30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2013-09-30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2013-09-30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2013-09-30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764704"/>
            <a:ext cx="7772400" cy="1470025"/>
          </a:xfrm>
        </p:spPr>
        <p:txBody>
          <a:bodyPr/>
          <a:lstStyle/>
          <a:p>
            <a:r>
              <a:rPr lang="ko-KR" altLang="en-US" b="1" dirty="0" smtClean="0"/>
              <a:t>차상국 설치 </a:t>
            </a:r>
            <a:r>
              <a:rPr lang="ko-KR" altLang="en-US" b="1" dirty="0" err="1" smtClean="0"/>
              <a:t>메뉴얼</a:t>
            </a:r>
            <a:endParaRPr lang="ko-KR" altLang="en-US" b="1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en-US" altLang="ko-KR" dirty="0" smtClean="0"/>
              <a:t>2013.09.30</a:t>
            </a:r>
          </a:p>
          <a:p>
            <a:pPr algn="r"/>
            <a:r>
              <a:rPr lang="ko-KR" altLang="en-US" dirty="0" smtClean="0"/>
              <a:t>채기</a:t>
            </a:r>
            <a:r>
              <a:rPr lang="ko-KR" altLang="en-US" dirty="0"/>
              <a:t>현</a:t>
            </a:r>
          </a:p>
        </p:txBody>
      </p:sp>
    </p:spTree>
    <p:extLst>
      <p:ext uri="{BB962C8B-B14F-4D97-AF65-F5344CB8AC3E}">
        <p14:creationId xmlns:p14="http://schemas.microsoft.com/office/powerpoint/2010/main" val="901285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목차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터치 프로그램 </a:t>
            </a:r>
            <a:r>
              <a:rPr lang="en-US" altLang="ko-KR" dirty="0" smtClean="0"/>
              <a:t>SETUP</a:t>
            </a:r>
          </a:p>
          <a:p>
            <a:r>
              <a:rPr lang="ko-KR" altLang="en-US" dirty="0" smtClean="0"/>
              <a:t>원격 프로그램 </a:t>
            </a:r>
            <a:r>
              <a:rPr lang="en-US" altLang="ko-KR" dirty="0"/>
              <a:t>SETUP</a:t>
            </a:r>
            <a:r>
              <a:rPr lang="en-US" altLang="ko-KR" dirty="0" smtClean="0"/>
              <a:t>(NQVM)</a:t>
            </a:r>
          </a:p>
          <a:p>
            <a:r>
              <a:rPr lang="ko-KR" altLang="en-US" dirty="0" smtClean="0"/>
              <a:t>원격 프로그램 </a:t>
            </a:r>
            <a:r>
              <a:rPr lang="en-US" altLang="ko-KR" dirty="0"/>
              <a:t>SETUP</a:t>
            </a:r>
            <a:r>
              <a:rPr lang="en-US" altLang="ko-KR" dirty="0" smtClean="0"/>
              <a:t>(VNC)</a:t>
            </a:r>
          </a:p>
          <a:p>
            <a:r>
              <a:rPr lang="ko-KR" altLang="en-US" dirty="0" smtClean="0"/>
              <a:t>차상국 프로그램 </a:t>
            </a:r>
            <a:r>
              <a:rPr lang="en-US" altLang="ko-KR" dirty="0"/>
              <a:t>SETUP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351631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12098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66205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20</Words>
  <Application>Microsoft Office PowerPoint</Application>
  <PresentationFormat>화면 슬라이드 쇼(4:3)</PresentationFormat>
  <Paragraphs>8</Paragraphs>
  <Slides>4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5" baseType="lpstr">
      <vt:lpstr>Office 테마</vt:lpstr>
      <vt:lpstr>차상국 설치 메뉴얼</vt:lpstr>
      <vt:lpstr>목차</vt:lpstr>
      <vt:lpstr>PowerPoint 프레젠테이션</vt:lpstr>
      <vt:lpstr>PowerPoint 프레젠테이션</vt:lpstr>
    </vt:vector>
  </TitlesOfParts>
  <Company>R&amp;D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차상국 설치 메뉴얼</dc:title>
  <dc:creator>Microsoft Corporation</dc:creator>
  <cp:lastModifiedBy> </cp:lastModifiedBy>
  <cp:revision>2</cp:revision>
  <dcterms:created xsi:type="dcterms:W3CDTF">2006-10-05T04:04:58Z</dcterms:created>
  <dcterms:modified xsi:type="dcterms:W3CDTF">2013-09-30T08:19:45Z</dcterms:modified>
</cp:coreProperties>
</file>