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7" r:id="rId11"/>
    <p:sldId id="268" r:id="rId12"/>
    <p:sldId id="269" r:id="rId13"/>
    <p:sldId id="266" r:id="rId1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-90" y="-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680A-6F77-4B06-AEBE-4D3EB0682650}" type="datetimeFigureOut">
              <a:rPr lang="ko-KR" altLang="en-US" smtClean="0"/>
              <a:t>2024-11-18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EA5E2-93BC-44E1-B4F9-6495354F07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4949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680A-6F77-4B06-AEBE-4D3EB0682650}" type="datetimeFigureOut">
              <a:rPr lang="ko-KR" altLang="en-US" smtClean="0"/>
              <a:t>2024-11-18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EA5E2-93BC-44E1-B4F9-6495354F07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2608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680A-6F77-4B06-AEBE-4D3EB0682650}" type="datetimeFigureOut">
              <a:rPr lang="ko-KR" altLang="en-US" smtClean="0"/>
              <a:t>2024-11-18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EA5E2-93BC-44E1-B4F9-6495354F07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10804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680A-6F77-4B06-AEBE-4D3EB0682650}" type="datetimeFigureOut">
              <a:rPr lang="ko-KR" altLang="en-US" smtClean="0"/>
              <a:t>2024-11-18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EA5E2-93BC-44E1-B4F9-6495354F07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2765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680A-6F77-4B06-AEBE-4D3EB0682650}" type="datetimeFigureOut">
              <a:rPr lang="ko-KR" altLang="en-US" smtClean="0"/>
              <a:t>2024-11-18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EA5E2-93BC-44E1-B4F9-6495354F07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2747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680A-6F77-4B06-AEBE-4D3EB0682650}" type="datetimeFigureOut">
              <a:rPr lang="ko-KR" altLang="en-US" smtClean="0"/>
              <a:t>2024-11-18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EA5E2-93BC-44E1-B4F9-6495354F07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62283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680A-6F77-4B06-AEBE-4D3EB0682650}" type="datetimeFigureOut">
              <a:rPr lang="ko-KR" altLang="en-US" smtClean="0"/>
              <a:t>2024-11-18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EA5E2-93BC-44E1-B4F9-6495354F07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108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680A-6F77-4B06-AEBE-4D3EB0682650}" type="datetimeFigureOut">
              <a:rPr lang="ko-KR" altLang="en-US" smtClean="0"/>
              <a:t>2024-11-18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EA5E2-93BC-44E1-B4F9-6495354F07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4688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680A-6F77-4B06-AEBE-4D3EB0682650}" type="datetimeFigureOut">
              <a:rPr lang="ko-KR" altLang="en-US" smtClean="0"/>
              <a:t>2024-11-18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EA5E2-93BC-44E1-B4F9-6495354F07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2788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680A-6F77-4B06-AEBE-4D3EB0682650}" type="datetimeFigureOut">
              <a:rPr lang="ko-KR" altLang="en-US" smtClean="0"/>
              <a:t>2024-11-18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EA5E2-93BC-44E1-B4F9-6495354F07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9631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9680A-6F77-4B06-AEBE-4D3EB0682650}" type="datetimeFigureOut">
              <a:rPr lang="ko-KR" altLang="en-US" smtClean="0"/>
              <a:t>2024-11-18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EA5E2-93BC-44E1-B4F9-6495354F07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015969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A9680A-6F77-4B06-AEBE-4D3EB0682650}" type="datetimeFigureOut">
              <a:rPr lang="ko-KR" altLang="en-US" smtClean="0"/>
              <a:t>2024-11-18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EA5E2-93BC-44E1-B4F9-6495354F076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6400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574" y="1714260"/>
            <a:ext cx="6096851" cy="3429479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직사각형 1"/>
          <p:cNvSpPr/>
          <p:nvPr/>
        </p:nvSpPr>
        <p:spPr>
          <a:xfrm>
            <a:off x="10249469" y="4571999"/>
            <a:ext cx="696036" cy="43672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b="1" dirty="0" smtClean="0">
                <a:solidFill>
                  <a:srgbClr val="FF0000"/>
                </a:solidFill>
              </a:rPr>
              <a:t>1</a:t>
            </a:r>
            <a:r>
              <a:rPr lang="ko-KR" altLang="en-US" sz="800" b="1" dirty="0" err="1" smtClean="0">
                <a:solidFill>
                  <a:srgbClr val="FF0000"/>
                </a:solidFill>
              </a:rPr>
              <a:t>후판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 정정 </a:t>
            </a:r>
            <a:r>
              <a:rPr lang="ko-KR" altLang="en-US" sz="800" b="1" dirty="0" err="1" smtClean="0">
                <a:solidFill>
                  <a:srgbClr val="FF0000"/>
                </a:solidFill>
              </a:rPr>
              <a:t>계장실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3" name="위쪽 화살표 2"/>
          <p:cNvSpPr/>
          <p:nvPr/>
        </p:nvSpPr>
        <p:spPr>
          <a:xfrm>
            <a:off x="10761261" y="5063320"/>
            <a:ext cx="102358" cy="1030406"/>
          </a:xfrm>
          <a:prstGeom prst="up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10447361" y="6093726"/>
            <a:ext cx="614149" cy="36166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6685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574" y="1714260"/>
            <a:ext cx="6096851" cy="342947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95"/>
            <a:ext cx="12192000" cy="6848305"/>
          </a:xfrm>
          <a:prstGeom prst="rect">
            <a:avLst/>
          </a:prstGeom>
        </p:spPr>
      </p:pic>
      <p:sp>
        <p:nvSpPr>
          <p:cNvPr id="3" name="모서리가 둥근 직사각형 2"/>
          <p:cNvSpPr/>
          <p:nvPr/>
        </p:nvSpPr>
        <p:spPr>
          <a:xfrm>
            <a:off x="3047574" y="5263978"/>
            <a:ext cx="1573853" cy="518513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rgbClr val="FF0000"/>
                </a:solidFill>
              </a:rPr>
              <a:t>2</a:t>
            </a:r>
            <a:r>
              <a:rPr lang="ko-KR" altLang="en-US" b="1" dirty="0" err="1" smtClean="0">
                <a:solidFill>
                  <a:srgbClr val="FF0000"/>
                </a:solidFill>
              </a:rPr>
              <a:t>후판</a:t>
            </a:r>
            <a:r>
              <a:rPr lang="ko-KR" altLang="en-US" b="1" dirty="0" smtClean="0">
                <a:solidFill>
                  <a:srgbClr val="FF0000"/>
                </a:solidFill>
              </a:rPr>
              <a:t> 정정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45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574" y="1714260"/>
            <a:ext cx="6096851" cy="342947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모서리가 둥근 직사각형 4"/>
          <p:cNvSpPr/>
          <p:nvPr/>
        </p:nvSpPr>
        <p:spPr>
          <a:xfrm>
            <a:off x="10171848" y="185468"/>
            <a:ext cx="1637212" cy="41683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1</a:t>
            </a:r>
            <a:r>
              <a:rPr lang="en-US" altLang="ko-KR" b="1" dirty="0" smtClean="0">
                <a:solidFill>
                  <a:srgbClr val="FF0000"/>
                </a:solidFill>
              </a:rPr>
              <a:t>1</a:t>
            </a:r>
            <a:r>
              <a:rPr lang="ko-KR" altLang="en-US" b="1" dirty="0" err="1" smtClean="0">
                <a:solidFill>
                  <a:srgbClr val="FF0000"/>
                </a:solidFill>
              </a:rPr>
              <a:t>후판</a:t>
            </a:r>
            <a:r>
              <a:rPr lang="ko-KR" altLang="en-US" b="1" dirty="0" smtClean="0">
                <a:solidFill>
                  <a:srgbClr val="FF0000"/>
                </a:solidFill>
              </a:rPr>
              <a:t> 제품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9638270" y="6343136"/>
            <a:ext cx="996779" cy="29656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err="1" smtClean="0">
                <a:solidFill>
                  <a:srgbClr val="FF0000"/>
                </a:solidFill>
              </a:rPr>
              <a:t>후판제품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800" b="1" dirty="0" err="1" smtClean="0">
                <a:solidFill>
                  <a:srgbClr val="FF0000"/>
                </a:solidFill>
              </a:rPr>
              <a:t>진행반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1129319" y="6227805"/>
            <a:ext cx="766119" cy="32127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0623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574" y="1714260"/>
            <a:ext cx="6096851" cy="342947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모서리가 둥근 직사각형 2"/>
          <p:cNvSpPr/>
          <p:nvPr/>
        </p:nvSpPr>
        <p:spPr>
          <a:xfrm>
            <a:off x="1373880" y="100030"/>
            <a:ext cx="1673694" cy="44413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>
                <a:solidFill>
                  <a:srgbClr val="FF0000"/>
                </a:solidFill>
              </a:rPr>
              <a:t>2</a:t>
            </a:r>
            <a:r>
              <a:rPr lang="ko-KR" altLang="en-US" b="1" dirty="0" err="1" smtClean="0">
                <a:solidFill>
                  <a:srgbClr val="FF0000"/>
                </a:solidFill>
              </a:rPr>
              <a:t>후판</a:t>
            </a:r>
            <a:r>
              <a:rPr lang="ko-KR" altLang="en-US" b="1" dirty="0" smtClean="0">
                <a:solidFill>
                  <a:srgbClr val="FF0000"/>
                </a:solidFill>
              </a:rPr>
              <a:t> 제품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17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574" y="1714260"/>
            <a:ext cx="6096851" cy="342947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" y="0"/>
            <a:ext cx="12192000" cy="6858000"/>
          </a:xfrm>
          <a:prstGeom prst="rect">
            <a:avLst/>
          </a:prstGeom>
        </p:spPr>
      </p:pic>
      <p:sp>
        <p:nvSpPr>
          <p:cNvPr id="3" name="모서리가 둥근 직사각형 2"/>
          <p:cNvSpPr/>
          <p:nvPr/>
        </p:nvSpPr>
        <p:spPr>
          <a:xfrm>
            <a:off x="8981127" y="3048000"/>
            <a:ext cx="1558834" cy="48768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err="1" smtClean="0">
                <a:solidFill>
                  <a:srgbClr val="FF0000"/>
                </a:solidFill>
              </a:rPr>
              <a:t>후판</a:t>
            </a:r>
            <a:r>
              <a:rPr lang="ko-KR" altLang="en-US" b="1" dirty="0" smtClean="0">
                <a:solidFill>
                  <a:srgbClr val="FF0000"/>
                </a:solidFill>
              </a:rPr>
              <a:t> 슬라브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0" y="2778034"/>
            <a:ext cx="618308" cy="51380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100" b="1" dirty="0" err="1" smtClean="0">
                <a:solidFill>
                  <a:srgbClr val="FF0000"/>
                </a:solidFill>
              </a:rPr>
              <a:t>후판</a:t>
            </a:r>
            <a:r>
              <a:rPr lang="ko-KR" altLang="en-US" sz="1100" b="1" dirty="0" smtClean="0">
                <a:solidFill>
                  <a:srgbClr val="FF0000"/>
                </a:solidFill>
              </a:rPr>
              <a:t> 슬라브 </a:t>
            </a:r>
            <a:r>
              <a:rPr lang="ko-KR" altLang="en-US" sz="1100" b="1" dirty="0" err="1" smtClean="0">
                <a:solidFill>
                  <a:srgbClr val="FF0000"/>
                </a:solidFill>
              </a:rPr>
              <a:t>진행반</a:t>
            </a:r>
            <a:endParaRPr lang="ko-KR" altLang="en-US" sz="1100" b="1" dirty="0">
              <a:solidFill>
                <a:srgbClr val="FF0000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5288692" y="2778034"/>
            <a:ext cx="601362" cy="41000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rgbClr val="FF0000"/>
                </a:solidFill>
              </a:rPr>
              <a:t>서브 </a:t>
            </a:r>
            <a:r>
              <a:rPr lang="ko-KR" altLang="en-US" sz="1000" b="1" dirty="0" err="1" smtClean="0">
                <a:solidFill>
                  <a:srgbClr val="FF0000"/>
                </a:solidFill>
              </a:rPr>
              <a:t>진행반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5807676" y="6161903"/>
            <a:ext cx="617838" cy="37894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" name="직선 화살표 연결선 8"/>
          <p:cNvCxnSpPr/>
          <p:nvPr/>
        </p:nvCxnSpPr>
        <p:spPr>
          <a:xfrm flipV="1">
            <a:off x="6095999" y="378941"/>
            <a:ext cx="0" cy="5782962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/>
          <p:cNvCxnSpPr/>
          <p:nvPr/>
        </p:nvCxnSpPr>
        <p:spPr>
          <a:xfrm flipH="1" flipV="1">
            <a:off x="5890054" y="2858530"/>
            <a:ext cx="205946" cy="8238"/>
          </a:xfrm>
          <a:prstGeom prst="lin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화살표 연결선 13"/>
          <p:cNvCxnSpPr/>
          <p:nvPr/>
        </p:nvCxnSpPr>
        <p:spPr>
          <a:xfrm flipH="1" flipV="1">
            <a:off x="683741" y="2875005"/>
            <a:ext cx="4604951" cy="823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직사각형 14"/>
          <p:cNvSpPr/>
          <p:nvPr/>
        </p:nvSpPr>
        <p:spPr>
          <a:xfrm>
            <a:off x="-3161" y="1810968"/>
            <a:ext cx="309154" cy="78393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b="1" dirty="0">
                <a:solidFill>
                  <a:srgbClr val="FF0000"/>
                </a:solidFill>
              </a:rPr>
              <a:t>2</a:t>
            </a:r>
            <a:r>
              <a:rPr lang="ko-KR" altLang="en-US" sz="800" b="1" dirty="0" err="1" smtClean="0">
                <a:solidFill>
                  <a:srgbClr val="FF0000"/>
                </a:solidFill>
              </a:rPr>
              <a:t>후판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800" b="1" dirty="0" smtClean="0">
                <a:solidFill>
                  <a:srgbClr val="FF0000"/>
                </a:solidFill>
              </a:rPr>
              <a:t>11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문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7870" y="3474975"/>
            <a:ext cx="309154" cy="78393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b="1" dirty="0" smtClean="0">
                <a:solidFill>
                  <a:srgbClr val="FF0000"/>
                </a:solidFill>
              </a:rPr>
              <a:t>2</a:t>
            </a:r>
            <a:r>
              <a:rPr lang="ko-KR" altLang="en-US" sz="800" b="1" dirty="0" err="1" smtClean="0">
                <a:solidFill>
                  <a:srgbClr val="FF0000"/>
                </a:solidFill>
              </a:rPr>
              <a:t>후판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800" b="1" dirty="0" smtClean="0">
                <a:solidFill>
                  <a:srgbClr val="FF0000"/>
                </a:solidFill>
              </a:rPr>
              <a:t>10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문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03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574" y="1714260"/>
            <a:ext cx="6096851" cy="342947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8" b="1263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모서리가 둥근 직사각형 2"/>
          <p:cNvSpPr/>
          <p:nvPr/>
        </p:nvSpPr>
        <p:spPr>
          <a:xfrm>
            <a:off x="10199150" y="73551"/>
            <a:ext cx="1593669" cy="457789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rgbClr val="FF0000"/>
                </a:solidFill>
              </a:rPr>
              <a:t>연주 슬라브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611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574" y="1714260"/>
            <a:ext cx="6096851" cy="342947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모서리가 둥근 직사각형 4"/>
          <p:cNvSpPr/>
          <p:nvPr/>
        </p:nvSpPr>
        <p:spPr>
          <a:xfrm>
            <a:off x="10502537" y="4803602"/>
            <a:ext cx="1584960" cy="112858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rgbClr val="FF0000"/>
                </a:solidFill>
              </a:rPr>
              <a:t>항만 </a:t>
            </a:r>
            <a:r>
              <a:rPr lang="ko-KR" altLang="en-US" b="1" dirty="0" err="1" smtClean="0">
                <a:solidFill>
                  <a:srgbClr val="FF0000"/>
                </a:solidFill>
              </a:rPr>
              <a:t>스카핑</a:t>
            </a:r>
            <a:r>
              <a:rPr lang="ko-KR" altLang="en-US" b="1" dirty="0" smtClean="0">
                <a:solidFill>
                  <a:srgbClr val="FF0000"/>
                </a:solidFill>
              </a:rPr>
              <a:t> </a:t>
            </a:r>
            <a:r>
              <a:rPr lang="ko-KR" altLang="en-US" b="1" dirty="0" err="1" smtClean="0">
                <a:solidFill>
                  <a:srgbClr val="FF0000"/>
                </a:solidFill>
              </a:rPr>
              <a:t>진행반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731520" y="78377"/>
            <a:ext cx="949234" cy="43542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714103" y="5773783"/>
            <a:ext cx="931817" cy="49638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" name="꺾인 연결선 7"/>
          <p:cNvCxnSpPr/>
          <p:nvPr/>
        </p:nvCxnSpPr>
        <p:spPr>
          <a:xfrm rot="5400000">
            <a:off x="11225350" y="3874607"/>
            <a:ext cx="1013255" cy="711045"/>
          </a:xfrm>
          <a:prstGeom prst="bentConnector3">
            <a:avLst>
              <a:gd name="adj1" fmla="val 47561"/>
            </a:avLst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직선 연결선 13"/>
          <p:cNvCxnSpPr>
            <a:endCxn id="6" idx="0"/>
          </p:cNvCxnSpPr>
          <p:nvPr/>
        </p:nvCxnSpPr>
        <p:spPr>
          <a:xfrm>
            <a:off x="1153297" y="513806"/>
            <a:ext cx="26715" cy="5259977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5689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574" y="1714260"/>
            <a:ext cx="6096851" cy="3429479"/>
          </a:xfrm>
          <a:prstGeom prst="rect">
            <a:avLst/>
          </a:prstGeom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모서리가 둥근 직사각형 2"/>
          <p:cNvSpPr/>
          <p:nvPr/>
        </p:nvSpPr>
        <p:spPr>
          <a:xfrm>
            <a:off x="7113020" y="1428205"/>
            <a:ext cx="1726180" cy="84002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rgbClr val="FF0000"/>
                </a:solidFill>
              </a:rPr>
              <a:t>특수강 제강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86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574" y="1714260"/>
            <a:ext cx="6096851" cy="3429479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5793475" y="1186841"/>
            <a:ext cx="461319" cy="3130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/>
          <p:cNvSpPr/>
          <p:nvPr/>
        </p:nvSpPr>
        <p:spPr>
          <a:xfrm>
            <a:off x="6421763" y="741801"/>
            <a:ext cx="939114" cy="23065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000" b="1" dirty="0" smtClean="0">
                <a:solidFill>
                  <a:srgbClr val="FF0000"/>
                </a:solidFill>
              </a:rPr>
              <a:t>야드 </a:t>
            </a:r>
            <a:r>
              <a:rPr lang="ko-KR" altLang="en-US" sz="1000" b="1" dirty="0" err="1" smtClean="0">
                <a:solidFill>
                  <a:srgbClr val="FF0000"/>
                </a:solidFill>
              </a:rPr>
              <a:t>진행반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  <p:cxnSp>
        <p:nvCxnSpPr>
          <p:cNvPr id="8" name="직선 화살표 연결선 7"/>
          <p:cNvCxnSpPr/>
          <p:nvPr/>
        </p:nvCxnSpPr>
        <p:spPr>
          <a:xfrm>
            <a:off x="5793475" y="1071349"/>
            <a:ext cx="54591" cy="278414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모서리가 둥근 직사각형 8"/>
          <p:cNvSpPr/>
          <p:nvPr/>
        </p:nvSpPr>
        <p:spPr>
          <a:xfrm>
            <a:off x="5493225" y="798393"/>
            <a:ext cx="668740" cy="27295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연주 </a:t>
            </a:r>
            <a:r>
              <a:rPr lang="en-US" altLang="ko-KR" sz="900" dirty="0" smtClean="0">
                <a:solidFill>
                  <a:srgbClr val="FF0000"/>
                </a:solidFill>
              </a:rPr>
              <a:t>5</a:t>
            </a:r>
            <a:r>
              <a:rPr lang="ko-KR" altLang="en-US" sz="900" dirty="0" smtClean="0">
                <a:solidFill>
                  <a:srgbClr val="FF0000"/>
                </a:solidFill>
              </a:rPr>
              <a:t>문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cxnSp>
        <p:nvCxnSpPr>
          <p:cNvPr id="19" name="직선 화살표 연결선 18"/>
          <p:cNvCxnSpPr/>
          <p:nvPr/>
        </p:nvCxnSpPr>
        <p:spPr>
          <a:xfrm>
            <a:off x="3047574" y="1071349"/>
            <a:ext cx="0" cy="320722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0"/>
          <p:cNvCxnSpPr/>
          <p:nvPr/>
        </p:nvCxnSpPr>
        <p:spPr>
          <a:xfrm flipH="1">
            <a:off x="798394" y="4264925"/>
            <a:ext cx="2249180" cy="4776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모서리가 둥근 직사각형 21"/>
          <p:cNvSpPr/>
          <p:nvPr/>
        </p:nvSpPr>
        <p:spPr>
          <a:xfrm>
            <a:off x="3047574" y="906575"/>
            <a:ext cx="691913" cy="28026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dirty="0" smtClean="0">
                <a:solidFill>
                  <a:srgbClr val="FF0000"/>
                </a:solidFill>
              </a:rPr>
              <a:t>연주 </a:t>
            </a:r>
            <a:r>
              <a:rPr lang="en-US" altLang="ko-KR" sz="900" dirty="0" smtClean="0">
                <a:solidFill>
                  <a:srgbClr val="FF0000"/>
                </a:solidFill>
              </a:rPr>
              <a:t>6</a:t>
            </a:r>
            <a:r>
              <a:rPr lang="ko-KR" altLang="en-US" sz="900" dirty="0" smtClean="0">
                <a:solidFill>
                  <a:srgbClr val="FF0000"/>
                </a:solidFill>
              </a:rPr>
              <a:t>문</a:t>
            </a:r>
            <a:endParaRPr lang="ko-KR" altLang="en-US" sz="900" dirty="0">
              <a:solidFill>
                <a:srgbClr val="FF0000"/>
              </a:solidFill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1378424" y="1132764"/>
            <a:ext cx="532263" cy="2320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2288924" y="673478"/>
            <a:ext cx="1450564" cy="20973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b="1" dirty="0" smtClean="0">
                <a:solidFill>
                  <a:srgbClr val="FF0000"/>
                </a:solidFill>
              </a:rPr>
              <a:t>No2,No3 2</a:t>
            </a:r>
            <a:r>
              <a:rPr lang="ko-KR" altLang="en-US" sz="800" b="1" dirty="0" smtClean="0">
                <a:solidFill>
                  <a:srgbClr val="FF0000"/>
                </a:solidFill>
              </a:rPr>
              <a:t>차 절단 운전실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1378424" y="2221091"/>
            <a:ext cx="1135433" cy="22439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rgbClr val="FF0000"/>
                </a:solidFill>
              </a:rPr>
              <a:t>C1 </a:t>
            </a:r>
            <a:r>
              <a:rPr lang="ko-KR" altLang="en-US" sz="900" b="1" dirty="0" err="1" smtClean="0">
                <a:solidFill>
                  <a:srgbClr val="FF0000"/>
                </a:solidFill>
              </a:rPr>
              <a:t>스카퍼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 운전실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10214148" y="1547446"/>
            <a:ext cx="1055077" cy="23111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rgbClr val="FF0000"/>
                </a:solidFill>
              </a:rPr>
              <a:t>C2</a:t>
            </a:r>
            <a:r>
              <a:rPr lang="ko-KR" altLang="en-US" sz="900" b="1" dirty="0" err="1" smtClean="0">
                <a:solidFill>
                  <a:srgbClr val="FF0000"/>
                </a:solidFill>
              </a:rPr>
              <a:t>스카퍼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 운전실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8897815" y="5571811"/>
            <a:ext cx="522515" cy="37681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rgbClr val="FF0000"/>
                </a:solidFill>
              </a:rPr>
              <a:t>연주 전산실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cxnSp>
        <p:nvCxnSpPr>
          <p:cNvPr id="30" name="꺾인 연결선 29"/>
          <p:cNvCxnSpPr/>
          <p:nvPr/>
        </p:nvCxnSpPr>
        <p:spPr>
          <a:xfrm rot="10800000" flipV="1">
            <a:off x="9490668" y="5250264"/>
            <a:ext cx="2592474" cy="5024"/>
          </a:xfrm>
          <a:prstGeom prst="bentConnector3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화살표 연결선 31"/>
          <p:cNvCxnSpPr/>
          <p:nvPr/>
        </p:nvCxnSpPr>
        <p:spPr>
          <a:xfrm flipH="1">
            <a:off x="9420330" y="5270360"/>
            <a:ext cx="80386" cy="52753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직사각형 32"/>
          <p:cNvSpPr/>
          <p:nvPr/>
        </p:nvSpPr>
        <p:spPr>
          <a:xfrm>
            <a:off x="5820770" y="3943978"/>
            <a:ext cx="871432" cy="22608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rgbClr val="FF0000"/>
                </a:solidFill>
              </a:rPr>
              <a:t>정정 운전실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7360877" y="5143739"/>
            <a:ext cx="1180222" cy="252226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smtClean="0">
                <a:solidFill>
                  <a:srgbClr val="FF0000"/>
                </a:solidFill>
              </a:rPr>
              <a:t>1</a:t>
            </a:r>
            <a:r>
              <a:rPr lang="ko-KR" altLang="en-US" sz="1000" b="1" dirty="0" smtClean="0">
                <a:solidFill>
                  <a:srgbClr val="FF0000"/>
                </a:solidFill>
              </a:rPr>
              <a:t>머신 운전실</a:t>
            </a:r>
            <a:endParaRPr lang="ko-KR" altLang="en-US" sz="1000" b="1" dirty="0">
              <a:solidFill>
                <a:srgbClr val="FF0000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5793475" y="5143739"/>
            <a:ext cx="1059501" cy="272323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rgbClr val="FF0000"/>
                </a:solidFill>
              </a:rPr>
              <a:t>2,3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머신 운전실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36" name="모서리가 둥근 직사각형 35"/>
          <p:cNvSpPr/>
          <p:nvPr/>
        </p:nvSpPr>
        <p:spPr>
          <a:xfrm>
            <a:off x="7671915" y="5797899"/>
            <a:ext cx="406959" cy="23613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b="1" dirty="0" smtClean="0">
                <a:solidFill>
                  <a:srgbClr val="FF0000"/>
                </a:solidFill>
              </a:rPr>
              <a:t>OS1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6206531" y="5797899"/>
            <a:ext cx="425381" cy="22106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b="1" dirty="0">
                <a:solidFill>
                  <a:srgbClr val="FF0000"/>
                </a:solidFill>
              </a:rPr>
              <a:t>OS1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38" name="모서리가 둥근 직사각형 37"/>
          <p:cNvSpPr/>
          <p:nvPr/>
        </p:nvSpPr>
        <p:spPr>
          <a:xfrm>
            <a:off x="4777991" y="5797899"/>
            <a:ext cx="406958" cy="236136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800" b="1" dirty="0">
                <a:solidFill>
                  <a:srgbClr val="FF0000"/>
                </a:solidFill>
              </a:rPr>
              <a:t>OS1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39" name="직사각형 38"/>
          <p:cNvSpPr/>
          <p:nvPr/>
        </p:nvSpPr>
        <p:spPr>
          <a:xfrm>
            <a:off x="8216900" y="1422400"/>
            <a:ext cx="1035050" cy="29186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00" b="1" dirty="0" smtClean="0">
                <a:solidFill>
                  <a:srgbClr val="FF0000"/>
                </a:solidFill>
              </a:rPr>
              <a:t>그라인더 운전실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91698" y="1215059"/>
            <a:ext cx="336550" cy="41468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/>
          <p:cNvSpPr/>
          <p:nvPr/>
        </p:nvSpPr>
        <p:spPr>
          <a:xfrm>
            <a:off x="535186" y="673478"/>
            <a:ext cx="1319014" cy="23309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rgbClr val="FF0000"/>
                </a:solidFill>
              </a:rPr>
              <a:t>No1 2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차 절단 운전실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68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736"/>
            <a:ext cx="12192000" cy="6837264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6153665" y="5865340"/>
            <a:ext cx="914400" cy="34599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900" b="1" dirty="0" smtClean="0">
                <a:solidFill>
                  <a:srgbClr val="FF0000"/>
                </a:solidFill>
              </a:rPr>
              <a:t>2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열연 </a:t>
            </a:r>
            <a:r>
              <a:rPr lang="ko-KR" altLang="en-US" sz="900" b="1" dirty="0" err="1" smtClean="0">
                <a:solidFill>
                  <a:srgbClr val="FF0000"/>
                </a:solidFill>
              </a:rPr>
              <a:t>코일야드</a:t>
            </a:r>
            <a:r>
              <a:rPr lang="ko-KR" altLang="en-US" sz="900" b="1" dirty="0" smtClean="0">
                <a:solidFill>
                  <a:srgbClr val="FF0000"/>
                </a:solidFill>
              </a:rPr>
              <a:t> </a:t>
            </a:r>
            <a:r>
              <a:rPr lang="ko-KR" altLang="en-US" sz="900" b="1" dirty="0" err="1" smtClean="0">
                <a:solidFill>
                  <a:srgbClr val="FF0000"/>
                </a:solidFill>
              </a:rPr>
              <a:t>정정진행반</a:t>
            </a:r>
            <a:endParaRPr lang="ko-KR" altLang="en-US" sz="900" b="1" dirty="0">
              <a:solidFill>
                <a:srgbClr val="FF0000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1170509" y="2767914"/>
            <a:ext cx="922638" cy="411891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700" b="1" dirty="0" err="1" smtClean="0">
                <a:solidFill>
                  <a:srgbClr val="FF0000"/>
                </a:solidFill>
              </a:rPr>
              <a:t>코일야드</a:t>
            </a:r>
            <a:r>
              <a:rPr lang="ko-KR" altLang="en-US" sz="700" b="1" dirty="0" smtClean="0">
                <a:solidFill>
                  <a:srgbClr val="FF0000"/>
                </a:solidFill>
              </a:rPr>
              <a:t> 제품 </a:t>
            </a:r>
            <a:r>
              <a:rPr lang="ko-KR" altLang="en-US" sz="700" b="1" dirty="0" err="1" smtClean="0">
                <a:solidFill>
                  <a:srgbClr val="FF0000"/>
                </a:solidFill>
              </a:rPr>
              <a:t>진행반</a:t>
            </a:r>
            <a:r>
              <a:rPr lang="ko-KR" altLang="en-US" sz="7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700" b="1" dirty="0" smtClean="0">
                <a:solidFill>
                  <a:srgbClr val="FF0000"/>
                </a:solidFill>
              </a:rPr>
              <a:t>(</a:t>
            </a:r>
            <a:r>
              <a:rPr lang="ko-KR" altLang="en-US" sz="700" b="1" dirty="0" smtClean="0">
                <a:solidFill>
                  <a:srgbClr val="FF0000"/>
                </a:solidFill>
              </a:rPr>
              <a:t>무인 크레인</a:t>
            </a:r>
            <a:r>
              <a:rPr lang="en-US" altLang="ko-KR" sz="700" b="1" dirty="0" smtClean="0">
                <a:solidFill>
                  <a:srgbClr val="FF0000"/>
                </a:solidFill>
              </a:rPr>
              <a:t>)</a:t>
            </a:r>
            <a:endParaRPr lang="ko-KR" altLang="en-US" sz="7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9335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내용 개체 틀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88238" cy="6858000"/>
          </a:xfrm>
        </p:spPr>
      </p:pic>
    </p:spTree>
    <p:extLst>
      <p:ext uri="{BB962C8B-B14F-4D97-AF65-F5344CB8AC3E}">
        <p14:creationId xmlns:p14="http://schemas.microsoft.com/office/powerpoint/2010/main" val="32684117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7999"/>
          </a:xfrm>
        </p:spPr>
      </p:pic>
    </p:spTree>
    <p:extLst>
      <p:ext uri="{BB962C8B-B14F-4D97-AF65-F5344CB8AC3E}">
        <p14:creationId xmlns:p14="http://schemas.microsoft.com/office/powerpoint/2010/main" val="42505767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042" y="2095"/>
            <a:ext cx="12242041" cy="6858000"/>
          </a:xfrm>
          <a:prstGeom prst="rect">
            <a:avLst/>
          </a:prstGeom>
        </p:spPr>
      </p:pic>
      <p:cxnSp>
        <p:nvCxnSpPr>
          <p:cNvPr id="6" name="직선 화살표 연결선 5"/>
          <p:cNvCxnSpPr/>
          <p:nvPr/>
        </p:nvCxnSpPr>
        <p:spPr>
          <a:xfrm>
            <a:off x="395416" y="4720281"/>
            <a:ext cx="4761470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화살표 연결선 7"/>
          <p:cNvCxnSpPr/>
          <p:nvPr/>
        </p:nvCxnSpPr>
        <p:spPr>
          <a:xfrm>
            <a:off x="378941" y="889686"/>
            <a:ext cx="16475" cy="5782963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화살표 연결선 9"/>
          <p:cNvCxnSpPr/>
          <p:nvPr/>
        </p:nvCxnSpPr>
        <p:spPr>
          <a:xfrm>
            <a:off x="420130" y="6606746"/>
            <a:ext cx="7974227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꺾인 연결선 11"/>
          <p:cNvCxnSpPr/>
          <p:nvPr/>
        </p:nvCxnSpPr>
        <p:spPr>
          <a:xfrm rot="5400000" flipH="1" flipV="1">
            <a:off x="8321248" y="5781935"/>
            <a:ext cx="879387" cy="733164"/>
          </a:xfrm>
          <a:prstGeom prst="bentConnector3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화살표 연결선 15"/>
          <p:cNvCxnSpPr/>
          <p:nvPr/>
        </p:nvCxnSpPr>
        <p:spPr>
          <a:xfrm>
            <a:off x="9127524" y="5708822"/>
            <a:ext cx="2800865" cy="0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17"/>
          <p:cNvCxnSpPr/>
          <p:nvPr/>
        </p:nvCxnSpPr>
        <p:spPr>
          <a:xfrm flipV="1">
            <a:off x="11928389" y="634314"/>
            <a:ext cx="8238" cy="507450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flipH="1">
            <a:off x="3410465" y="2784389"/>
            <a:ext cx="8517924" cy="8238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직사각형 22"/>
          <p:cNvSpPr/>
          <p:nvPr/>
        </p:nvSpPr>
        <p:spPr>
          <a:xfrm>
            <a:off x="2397211" y="2940908"/>
            <a:ext cx="2026508" cy="461319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rgbClr val="FF0000"/>
                </a:solidFill>
              </a:rPr>
              <a:t>주차장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24" name="직사각형 23"/>
          <p:cNvSpPr/>
          <p:nvPr/>
        </p:nvSpPr>
        <p:spPr>
          <a:xfrm>
            <a:off x="1861753" y="6466703"/>
            <a:ext cx="2001794" cy="29656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rgbClr val="FF0000"/>
                </a:solidFill>
              </a:rPr>
              <a:t>주차장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25" name="직사각형 24"/>
          <p:cNvSpPr/>
          <p:nvPr/>
        </p:nvSpPr>
        <p:spPr>
          <a:xfrm>
            <a:off x="4493742" y="6466703"/>
            <a:ext cx="2001794" cy="296562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solidFill>
                  <a:srgbClr val="FF0000"/>
                </a:solidFill>
              </a:rPr>
              <a:t>주차장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26" name="직사각형 25"/>
          <p:cNvSpPr/>
          <p:nvPr/>
        </p:nvSpPr>
        <p:spPr>
          <a:xfrm>
            <a:off x="3267075" y="4471988"/>
            <a:ext cx="671513" cy="28575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800" b="1" dirty="0" smtClean="0">
                <a:solidFill>
                  <a:srgbClr val="FF0000"/>
                </a:solidFill>
              </a:rPr>
              <a:t>특수강 압연 전산실</a:t>
            </a:r>
            <a:endParaRPr lang="ko-KR" altLang="en-US" sz="800" b="1" dirty="0">
              <a:solidFill>
                <a:srgbClr val="FF0000"/>
              </a:solidFill>
            </a:endParaRPr>
          </a:p>
        </p:txBody>
      </p:sp>
      <p:sp>
        <p:nvSpPr>
          <p:cNvPr id="28" name="순서도: 종속 처리 27"/>
          <p:cNvSpPr/>
          <p:nvPr/>
        </p:nvSpPr>
        <p:spPr>
          <a:xfrm>
            <a:off x="684659" y="3171009"/>
            <a:ext cx="602756" cy="103367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700" dirty="0" smtClean="0">
              <a:solidFill>
                <a:srgbClr val="FF0000"/>
              </a:solidFill>
            </a:endParaRPr>
          </a:p>
          <a:p>
            <a:pPr algn="ctr"/>
            <a:r>
              <a:rPr lang="en-US" altLang="ko-KR" sz="700" dirty="0" smtClean="0">
                <a:solidFill>
                  <a:srgbClr val="FF0000"/>
                </a:solidFill>
              </a:rPr>
              <a:t>SSB01</a:t>
            </a:r>
            <a:r>
              <a:rPr lang="ko-KR" altLang="en-US" sz="800" dirty="0" err="1" smtClean="0"/>
              <a:t>ㄴㄴ</a:t>
            </a:r>
            <a:endParaRPr lang="ko-KR" altLang="en-US" sz="800" dirty="0"/>
          </a:p>
        </p:txBody>
      </p:sp>
      <p:sp>
        <p:nvSpPr>
          <p:cNvPr id="29" name="순서도: 종속 처리 28"/>
          <p:cNvSpPr/>
          <p:nvPr/>
        </p:nvSpPr>
        <p:spPr>
          <a:xfrm>
            <a:off x="690560" y="4087433"/>
            <a:ext cx="602756" cy="103367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solidFill>
                  <a:srgbClr val="FF0000"/>
                </a:solidFill>
              </a:rPr>
              <a:t>SSB02</a:t>
            </a:r>
            <a:endParaRPr lang="ko-KR" altLang="en-US" sz="700" dirty="0"/>
          </a:p>
        </p:txBody>
      </p:sp>
      <p:sp>
        <p:nvSpPr>
          <p:cNvPr id="30" name="순서도: 종속 처리 29"/>
          <p:cNvSpPr/>
          <p:nvPr/>
        </p:nvSpPr>
        <p:spPr>
          <a:xfrm>
            <a:off x="1305135" y="3171009"/>
            <a:ext cx="602756" cy="103367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solidFill>
                  <a:srgbClr val="FF0000"/>
                </a:solidFill>
              </a:rPr>
              <a:t>SSB03</a:t>
            </a:r>
            <a:endParaRPr lang="ko-KR" altLang="en-US" sz="700" dirty="0"/>
          </a:p>
        </p:txBody>
      </p:sp>
      <p:sp>
        <p:nvSpPr>
          <p:cNvPr id="31" name="순서도: 종속 처리 30"/>
          <p:cNvSpPr/>
          <p:nvPr/>
        </p:nvSpPr>
        <p:spPr>
          <a:xfrm>
            <a:off x="1306156" y="3980283"/>
            <a:ext cx="602756" cy="103367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solidFill>
                  <a:srgbClr val="FF0000"/>
                </a:solidFill>
              </a:rPr>
              <a:t>SSB04</a:t>
            </a:r>
            <a:endParaRPr lang="ko-KR" altLang="en-US" sz="700" dirty="0"/>
          </a:p>
        </p:txBody>
      </p:sp>
      <p:sp>
        <p:nvSpPr>
          <p:cNvPr id="32" name="순서도: 종속 처리 31"/>
          <p:cNvSpPr/>
          <p:nvPr/>
        </p:nvSpPr>
        <p:spPr>
          <a:xfrm rot="16200000">
            <a:off x="1144621" y="5153710"/>
            <a:ext cx="602756" cy="103367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solidFill>
                  <a:srgbClr val="FF0000"/>
                </a:solidFill>
              </a:rPr>
              <a:t>SCD01</a:t>
            </a:r>
            <a:endParaRPr lang="ko-KR" altLang="en-US" sz="700" dirty="0">
              <a:solidFill>
                <a:srgbClr val="FF0000"/>
              </a:solidFill>
            </a:endParaRPr>
          </a:p>
        </p:txBody>
      </p:sp>
      <p:sp>
        <p:nvSpPr>
          <p:cNvPr id="34" name="순서도: 종속 처리 33"/>
          <p:cNvSpPr/>
          <p:nvPr/>
        </p:nvSpPr>
        <p:spPr>
          <a:xfrm rot="16200000">
            <a:off x="1241402" y="5678957"/>
            <a:ext cx="411269" cy="103368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SCD07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  <p:sp>
        <p:nvSpPr>
          <p:cNvPr id="35" name="순서도: 종속 처리 34"/>
          <p:cNvSpPr/>
          <p:nvPr/>
        </p:nvSpPr>
        <p:spPr>
          <a:xfrm rot="16200000">
            <a:off x="10879659" y="5153710"/>
            <a:ext cx="602756" cy="103367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solidFill>
                  <a:srgbClr val="FF0000"/>
                </a:solidFill>
              </a:rPr>
              <a:t>SCD06</a:t>
            </a:r>
            <a:endParaRPr lang="ko-KR" altLang="en-US" sz="700" dirty="0">
              <a:solidFill>
                <a:srgbClr val="FF0000"/>
              </a:solidFill>
            </a:endParaRPr>
          </a:p>
        </p:txBody>
      </p:sp>
      <p:sp>
        <p:nvSpPr>
          <p:cNvPr id="36" name="순서도: 종속 처리 35"/>
          <p:cNvSpPr/>
          <p:nvPr/>
        </p:nvSpPr>
        <p:spPr>
          <a:xfrm rot="16200000">
            <a:off x="8584959" y="5153711"/>
            <a:ext cx="602756" cy="103367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solidFill>
                  <a:srgbClr val="FF0000"/>
                </a:solidFill>
              </a:rPr>
              <a:t>SCD05</a:t>
            </a:r>
            <a:endParaRPr lang="ko-KR" altLang="en-US" sz="700" dirty="0">
              <a:solidFill>
                <a:srgbClr val="FF0000"/>
              </a:solidFill>
            </a:endParaRPr>
          </a:p>
        </p:txBody>
      </p:sp>
      <p:sp>
        <p:nvSpPr>
          <p:cNvPr id="38" name="순서도: 종속 처리 37"/>
          <p:cNvSpPr/>
          <p:nvPr/>
        </p:nvSpPr>
        <p:spPr>
          <a:xfrm rot="16200000">
            <a:off x="3792448" y="5161870"/>
            <a:ext cx="602756" cy="103367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solidFill>
                  <a:srgbClr val="FF0000"/>
                </a:solidFill>
              </a:rPr>
              <a:t>SCD02</a:t>
            </a:r>
            <a:endParaRPr lang="ko-KR" altLang="en-US" sz="700" dirty="0">
              <a:solidFill>
                <a:srgbClr val="FF0000"/>
              </a:solidFill>
            </a:endParaRPr>
          </a:p>
        </p:txBody>
      </p:sp>
      <p:sp>
        <p:nvSpPr>
          <p:cNvPr id="39" name="순서도: 종속 처리 38"/>
          <p:cNvSpPr/>
          <p:nvPr/>
        </p:nvSpPr>
        <p:spPr>
          <a:xfrm rot="16200000">
            <a:off x="4127677" y="5153713"/>
            <a:ext cx="602756" cy="103367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solidFill>
                  <a:srgbClr val="FF0000"/>
                </a:solidFill>
              </a:rPr>
              <a:t>SCD03</a:t>
            </a:r>
            <a:endParaRPr lang="ko-KR" altLang="en-US" sz="700" dirty="0">
              <a:solidFill>
                <a:srgbClr val="FF0000"/>
              </a:solidFill>
            </a:endParaRPr>
          </a:p>
        </p:txBody>
      </p:sp>
      <p:sp>
        <p:nvSpPr>
          <p:cNvPr id="40" name="순서도: 종속 처리 39"/>
          <p:cNvSpPr/>
          <p:nvPr/>
        </p:nvSpPr>
        <p:spPr>
          <a:xfrm rot="16200000">
            <a:off x="8092979" y="5153710"/>
            <a:ext cx="602756" cy="103367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solidFill>
                  <a:srgbClr val="FF0000"/>
                </a:solidFill>
              </a:rPr>
              <a:t>SCD04</a:t>
            </a:r>
            <a:endParaRPr lang="ko-KR" altLang="en-US" sz="700" dirty="0">
              <a:solidFill>
                <a:srgbClr val="FF0000"/>
              </a:solidFill>
            </a:endParaRPr>
          </a:p>
        </p:txBody>
      </p:sp>
      <p:sp>
        <p:nvSpPr>
          <p:cNvPr id="41" name="순서도: 종속 처리 40"/>
          <p:cNvSpPr/>
          <p:nvPr/>
        </p:nvSpPr>
        <p:spPr>
          <a:xfrm rot="16200000">
            <a:off x="3888192" y="5687417"/>
            <a:ext cx="411269" cy="103368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SCD08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  <p:sp>
        <p:nvSpPr>
          <p:cNvPr id="42" name="순서도: 종속 처리 41"/>
          <p:cNvSpPr/>
          <p:nvPr/>
        </p:nvSpPr>
        <p:spPr>
          <a:xfrm rot="16200000">
            <a:off x="4222384" y="5676670"/>
            <a:ext cx="411269" cy="103368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SCD09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  <p:sp>
        <p:nvSpPr>
          <p:cNvPr id="43" name="순서도: 종속 처리 42"/>
          <p:cNvSpPr/>
          <p:nvPr/>
        </p:nvSpPr>
        <p:spPr>
          <a:xfrm rot="16200000">
            <a:off x="1486846" y="6127847"/>
            <a:ext cx="411269" cy="103368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SCD11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  <p:sp>
        <p:nvSpPr>
          <p:cNvPr id="44" name="순서도: 종속 처리 43"/>
          <p:cNvSpPr/>
          <p:nvPr/>
        </p:nvSpPr>
        <p:spPr>
          <a:xfrm rot="16200000">
            <a:off x="7413194" y="6127847"/>
            <a:ext cx="411269" cy="103368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SCD12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  <p:sp>
        <p:nvSpPr>
          <p:cNvPr id="46" name="순서도: 종속 처리 45"/>
          <p:cNvSpPr/>
          <p:nvPr/>
        </p:nvSpPr>
        <p:spPr>
          <a:xfrm rot="16200000">
            <a:off x="7674804" y="5687416"/>
            <a:ext cx="411269" cy="103368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SCD10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  <p:sp>
        <p:nvSpPr>
          <p:cNvPr id="50" name="순서도: 종속 처리 49"/>
          <p:cNvSpPr/>
          <p:nvPr/>
        </p:nvSpPr>
        <p:spPr>
          <a:xfrm rot="16200000">
            <a:off x="6656655" y="4668596"/>
            <a:ext cx="411269" cy="103368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SCB17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  <p:sp>
        <p:nvSpPr>
          <p:cNvPr id="51" name="순서도: 종속 처리 50"/>
          <p:cNvSpPr/>
          <p:nvPr/>
        </p:nvSpPr>
        <p:spPr>
          <a:xfrm rot="16200000">
            <a:off x="9265446" y="4668597"/>
            <a:ext cx="411269" cy="103368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SCB18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  <p:sp>
        <p:nvSpPr>
          <p:cNvPr id="52" name="순서도: 종속 처리 51"/>
          <p:cNvSpPr/>
          <p:nvPr/>
        </p:nvSpPr>
        <p:spPr>
          <a:xfrm rot="16200000">
            <a:off x="7164393" y="3160483"/>
            <a:ext cx="602756" cy="103367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solidFill>
                  <a:srgbClr val="FF0000"/>
                </a:solidFill>
              </a:rPr>
              <a:t>SSB07</a:t>
            </a:r>
            <a:endParaRPr lang="ko-KR" altLang="en-US" sz="700" dirty="0"/>
          </a:p>
        </p:txBody>
      </p:sp>
      <p:sp>
        <p:nvSpPr>
          <p:cNvPr id="53" name="순서도: 종속 처리 52"/>
          <p:cNvSpPr/>
          <p:nvPr/>
        </p:nvSpPr>
        <p:spPr>
          <a:xfrm rot="16200000">
            <a:off x="10901658" y="3160483"/>
            <a:ext cx="602756" cy="103367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solidFill>
                  <a:srgbClr val="FF0000"/>
                </a:solidFill>
              </a:rPr>
              <a:t>SSB08</a:t>
            </a:r>
            <a:endParaRPr lang="ko-KR" altLang="en-US" sz="700" dirty="0"/>
          </a:p>
        </p:txBody>
      </p:sp>
      <p:sp>
        <p:nvSpPr>
          <p:cNvPr id="54" name="순서도: 종속 처리 53"/>
          <p:cNvSpPr/>
          <p:nvPr/>
        </p:nvSpPr>
        <p:spPr>
          <a:xfrm rot="16200000">
            <a:off x="6445348" y="3160483"/>
            <a:ext cx="602756" cy="103367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solidFill>
                  <a:srgbClr val="FF0000"/>
                </a:solidFill>
              </a:rPr>
              <a:t>SSB06</a:t>
            </a:r>
            <a:endParaRPr lang="ko-KR" altLang="en-US" sz="700" dirty="0"/>
          </a:p>
        </p:txBody>
      </p:sp>
      <p:sp>
        <p:nvSpPr>
          <p:cNvPr id="55" name="순서도: 종속 처리 54"/>
          <p:cNvSpPr/>
          <p:nvPr/>
        </p:nvSpPr>
        <p:spPr>
          <a:xfrm rot="16200000">
            <a:off x="6185785" y="3151379"/>
            <a:ext cx="602756" cy="103367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solidFill>
                  <a:srgbClr val="FF0000"/>
                </a:solidFill>
              </a:rPr>
              <a:t>SSB05</a:t>
            </a:r>
            <a:endParaRPr lang="ko-KR" altLang="en-US" sz="700" dirty="0"/>
          </a:p>
        </p:txBody>
      </p:sp>
      <p:sp>
        <p:nvSpPr>
          <p:cNvPr id="57" name="순서도: 종속 처리 56"/>
          <p:cNvSpPr/>
          <p:nvPr/>
        </p:nvSpPr>
        <p:spPr>
          <a:xfrm rot="16200000">
            <a:off x="2725008" y="4157710"/>
            <a:ext cx="602756" cy="103367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solidFill>
                  <a:srgbClr val="FF0000"/>
                </a:solidFill>
              </a:rPr>
              <a:t>SSB13</a:t>
            </a:r>
            <a:endParaRPr lang="ko-KR" altLang="en-US" sz="700" dirty="0"/>
          </a:p>
        </p:txBody>
      </p:sp>
      <p:sp>
        <p:nvSpPr>
          <p:cNvPr id="58" name="순서도: 종속 처리 57"/>
          <p:cNvSpPr/>
          <p:nvPr/>
        </p:nvSpPr>
        <p:spPr>
          <a:xfrm rot="16200000">
            <a:off x="3753251" y="4157709"/>
            <a:ext cx="602756" cy="103367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solidFill>
                  <a:srgbClr val="FF0000"/>
                </a:solidFill>
              </a:rPr>
              <a:t>SSB14</a:t>
            </a:r>
            <a:endParaRPr lang="ko-KR" altLang="en-US" sz="700" dirty="0"/>
          </a:p>
        </p:txBody>
      </p:sp>
      <p:sp>
        <p:nvSpPr>
          <p:cNvPr id="59" name="순서도: 종속 처리 58"/>
          <p:cNvSpPr/>
          <p:nvPr/>
        </p:nvSpPr>
        <p:spPr>
          <a:xfrm rot="16200000">
            <a:off x="4536865" y="4164427"/>
            <a:ext cx="602756" cy="103367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solidFill>
                  <a:srgbClr val="FF0000"/>
                </a:solidFill>
              </a:rPr>
              <a:t>SSB15</a:t>
            </a:r>
            <a:endParaRPr lang="ko-KR" altLang="en-US" sz="700" dirty="0"/>
          </a:p>
        </p:txBody>
      </p:sp>
      <p:sp>
        <p:nvSpPr>
          <p:cNvPr id="60" name="순서도: 종속 처리 59"/>
          <p:cNvSpPr/>
          <p:nvPr/>
        </p:nvSpPr>
        <p:spPr>
          <a:xfrm rot="16200000">
            <a:off x="6362041" y="4164427"/>
            <a:ext cx="602756" cy="103367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700" dirty="0" smtClean="0">
                <a:solidFill>
                  <a:srgbClr val="FF0000"/>
                </a:solidFill>
              </a:rPr>
              <a:t>SSB16</a:t>
            </a:r>
            <a:endParaRPr lang="ko-KR" altLang="en-US" sz="700" dirty="0"/>
          </a:p>
        </p:txBody>
      </p:sp>
      <p:sp>
        <p:nvSpPr>
          <p:cNvPr id="61" name="순서도: 종속 처리 60"/>
          <p:cNvSpPr/>
          <p:nvPr/>
        </p:nvSpPr>
        <p:spPr>
          <a:xfrm rot="16200000">
            <a:off x="1895876" y="3704770"/>
            <a:ext cx="411269" cy="103368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SCB09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  <p:sp>
        <p:nvSpPr>
          <p:cNvPr id="62" name="순서도: 종속 처리 61"/>
          <p:cNvSpPr/>
          <p:nvPr/>
        </p:nvSpPr>
        <p:spPr>
          <a:xfrm rot="16200000">
            <a:off x="6967383" y="3687611"/>
            <a:ext cx="411269" cy="103368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SCB10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  <p:sp>
        <p:nvSpPr>
          <p:cNvPr id="63" name="순서도: 종속 처리 62"/>
          <p:cNvSpPr/>
          <p:nvPr/>
        </p:nvSpPr>
        <p:spPr>
          <a:xfrm rot="16200000">
            <a:off x="7591083" y="3691897"/>
            <a:ext cx="411269" cy="103368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SCB11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  <p:sp>
        <p:nvSpPr>
          <p:cNvPr id="64" name="순서도: 종속 처리 63"/>
          <p:cNvSpPr/>
          <p:nvPr/>
        </p:nvSpPr>
        <p:spPr>
          <a:xfrm rot="16200000">
            <a:off x="9064428" y="3688359"/>
            <a:ext cx="411269" cy="103368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SCB12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  <p:sp>
        <p:nvSpPr>
          <p:cNvPr id="65" name="순서도: 종속 처리 64"/>
          <p:cNvSpPr/>
          <p:nvPr/>
        </p:nvSpPr>
        <p:spPr>
          <a:xfrm rot="16200000">
            <a:off x="522973" y="1417284"/>
            <a:ext cx="651041" cy="108434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" dirty="0" smtClean="0">
                <a:solidFill>
                  <a:srgbClr val="FF0000"/>
                </a:solidFill>
              </a:rPr>
              <a:t>SCM04</a:t>
            </a:r>
            <a:endParaRPr lang="ko-KR" altLang="en-US" sz="600" dirty="0"/>
          </a:p>
        </p:txBody>
      </p:sp>
      <p:sp>
        <p:nvSpPr>
          <p:cNvPr id="66" name="순서도: 종속 처리 65"/>
          <p:cNvSpPr/>
          <p:nvPr/>
        </p:nvSpPr>
        <p:spPr>
          <a:xfrm rot="16200000">
            <a:off x="1451508" y="1410410"/>
            <a:ext cx="651041" cy="108434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" dirty="0" smtClean="0">
                <a:solidFill>
                  <a:srgbClr val="FF0000"/>
                </a:solidFill>
              </a:rPr>
              <a:t>SLB01</a:t>
            </a:r>
            <a:endParaRPr lang="ko-KR" altLang="en-US" sz="600" dirty="0"/>
          </a:p>
        </p:txBody>
      </p:sp>
      <p:sp>
        <p:nvSpPr>
          <p:cNvPr id="67" name="순서도: 종속 처리 66"/>
          <p:cNvSpPr/>
          <p:nvPr/>
        </p:nvSpPr>
        <p:spPr>
          <a:xfrm rot="16200000">
            <a:off x="3981393" y="1417284"/>
            <a:ext cx="651041" cy="108434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" dirty="0" smtClean="0">
                <a:solidFill>
                  <a:srgbClr val="FF0000"/>
                </a:solidFill>
              </a:rPr>
              <a:t>SLB02</a:t>
            </a:r>
            <a:endParaRPr lang="ko-KR" altLang="en-US" sz="600" dirty="0"/>
          </a:p>
        </p:txBody>
      </p:sp>
      <p:sp>
        <p:nvSpPr>
          <p:cNvPr id="68" name="순서도: 종속 처리 67"/>
          <p:cNvSpPr/>
          <p:nvPr/>
        </p:nvSpPr>
        <p:spPr>
          <a:xfrm rot="16200000">
            <a:off x="5777626" y="1411897"/>
            <a:ext cx="651041" cy="108434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" dirty="0" smtClean="0">
                <a:solidFill>
                  <a:srgbClr val="FF0000"/>
                </a:solidFill>
              </a:rPr>
              <a:t>SLB03</a:t>
            </a:r>
            <a:endParaRPr lang="ko-KR" altLang="en-US" sz="600" dirty="0"/>
          </a:p>
        </p:txBody>
      </p:sp>
      <p:sp>
        <p:nvSpPr>
          <p:cNvPr id="69" name="순서도: 종속 처리 68"/>
          <p:cNvSpPr/>
          <p:nvPr/>
        </p:nvSpPr>
        <p:spPr>
          <a:xfrm rot="16200000">
            <a:off x="7474868" y="1415423"/>
            <a:ext cx="651041" cy="108434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" dirty="0" smtClean="0">
                <a:solidFill>
                  <a:srgbClr val="FF0000"/>
                </a:solidFill>
              </a:rPr>
              <a:t>SLB04</a:t>
            </a:r>
            <a:endParaRPr lang="ko-KR" altLang="en-US" sz="600" dirty="0"/>
          </a:p>
        </p:txBody>
      </p:sp>
      <p:sp>
        <p:nvSpPr>
          <p:cNvPr id="70" name="순서도: 종속 처리 69"/>
          <p:cNvSpPr/>
          <p:nvPr/>
        </p:nvSpPr>
        <p:spPr>
          <a:xfrm rot="16200000">
            <a:off x="9518384" y="1415424"/>
            <a:ext cx="651041" cy="108434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" dirty="0" smtClean="0">
                <a:solidFill>
                  <a:srgbClr val="FF0000"/>
                </a:solidFill>
              </a:rPr>
              <a:t>SLB05</a:t>
            </a:r>
            <a:endParaRPr lang="ko-KR" altLang="en-US" sz="600" dirty="0"/>
          </a:p>
        </p:txBody>
      </p:sp>
      <p:sp>
        <p:nvSpPr>
          <p:cNvPr id="71" name="순서도: 종속 처리 70"/>
          <p:cNvSpPr/>
          <p:nvPr/>
        </p:nvSpPr>
        <p:spPr>
          <a:xfrm rot="16200000">
            <a:off x="1260718" y="1894875"/>
            <a:ext cx="404573" cy="147432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SLB06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  <p:sp>
        <p:nvSpPr>
          <p:cNvPr id="72" name="순서도: 종속 처리 71"/>
          <p:cNvSpPr/>
          <p:nvPr/>
        </p:nvSpPr>
        <p:spPr>
          <a:xfrm rot="16200000">
            <a:off x="1950909" y="1894874"/>
            <a:ext cx="404573" cy="147432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SLB07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  <p:sp>
        <p:nvSpPr>
          <p:cNvPr id="73" name="순서도: 종속 처리 72"/>
          <p:cNvSpPr/>
          <p:nvPr/>
        </p:nvSpPr>
        <p:spPr>
          <a:xfrm rot="16200000">
            <a:off x="3045505" y="1899013"/>
            <a:ext cx="404573" cy="147432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SLB16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  <p:sp>
        <p:nvSpPr>
          <p:cNvPr id="74" name="순서도: 종속 처리 73"/>
          <p:cNvSpPr/>
          <p:nvPr/>
        </p:nvSpPr>
        <p:spPr>
          <a:xfrm rot="16200000">
            <a:off x="4418137" y="1894875"/>
            <a:ext cx="404573" cy="147432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SLB08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  <p:sp>
        <p:nvSpPr>
          <p:cNvPr id="75" name="순서도: 종속 처리 74"/>
          <p:cNvSpPr/>
          <p:nvPr/>
        </p:nvSpPr>
        <p:spPr>
          <a:xfrm rot="16200000">
            <a:off x="6775624" y="1894873"/>
            <a:ext cx="404573" cy="147432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SLB09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  <p:sp>
        <p:nvSpPr>
          <p:cNvPr id="76" name="순서도: 종속 처리 75"/>
          <p:cNvSpPr/>
          <p:nvPr/>
        </p:nvSpPr>
        <p:spPr>
          <a:xfrm rot="16200000">
            <a:off x="8297895" y="1894873"/>
            <a:ext cx="404573" cy="147432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SLB19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  <p:sp>
        <p:nvSpPr>
          <p:cNvPr id="77" name="순서도: 종속 처리 76"/>
          <p:cNvSpPr/>
          <p:nvPr/>
        </p:nvSpPr>
        <p:spPr>
          <a:xfrm rot="16200000">
            <a:off x="10787664" y="1894873"/>
            <a:ext cx="404573" cy="147432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SLB11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  <p:sp>
        <p:nvSpPr>
          <p:cNvPr id="78" name="순서도: 종속 처리 77"/>
          <p:cNvSpPr/>
          <p:nvPr/>
        </p:nvSpPr>
        <p:spPr>
          <a:xfrm rot="16200000">
            <a:off x="1694348" y="2294483"/>
            <a:ext cx="590737" cy="108434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" dirty="0" smtClean="0">
                <a:solidFill>
                  <a:srgbClr val="FF0000"/>
                </a:solidFill>
              </a:rPr>
              <a:t>SLB12</a:t>
            </a:r>
            <a:endParaRPr lang="ko-KR" altLang="en-US" sz="600" dirty="0"/>
          </a:p>
        </p:txBody>
      </p:sp>
      <p:sp>
        <p:nvSpPr>
          <p:cNvPr id="79" name="순서도: 종속 처리 78"/>
          <p:cNvSpPr/>
          <p:nvPr/>
        </p:nvSpPr>
        <p:spPr>
          <a:xfrm rot="16200000">
            <a:off x="3887267" y="2294482"/>
            <a:ext cx="590737" cy="108434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" dirty="0" smtClean="0">
                <a:solidFill>
                  <a:srgbClr val="FF0000"/>
                </a:solidFill>
              </a:rPr>
              <a:t>SLB13</a:t>
            </a:r>
            <a:endParaRPr lang="ko-KR" altLang="en-US" sz="600" dirty="0"/>
          </a:p>
        </p:txBody>
      </p:sp>
      <p:sp>
        <p:nvSpPr>
          <p:cNvPr id="80" name="순서도: 종속 처리 79"/>
          <p:cNvSpPr/>
          <p:nvPr/>
        </p:nvSpPr>
        <p:spPr>
          <a:xfrm rot="16200000">
            <a:off x="9440102" y="2296623"/>
            <a:ext cx="590737" cy="108434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" dirty="0" smtClean="0">
                <a:solidFill>
                  <a:srgbClr val="FF0000"/>
                </a:solidFill>
              </a:rPr>
              <a:t>SLB14</a:t>
            </a:r>
            <a:endParaRPr lang="ko-KR" altLang="en-US" sz="600" dirty="0"/>
          </a:p>
        </p:txBody>
      </p:sp>
      <p:sp>
        <p:nvSpPr>
          <p:cNvPr id="81" name="순서도: 종속 처리 80"/>
          <p:cNvSpPr/>
          <p:nvPr/>
        </p:nvSpPr>
        <p:spPr>
          <a:xfrm rot="16200000">
            <a:off x="10888202" y="2298393"/>
            <a:ext cx="590737" cy="108434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600" dirty="0" smtClean="0">
                <a:solidFill>
                  <a:srgbClr val="FF0000"/>
                </a:solidFill>
              </a:rPr>
              <a:t>SLB15</a:t>
            </a:r>
            <a:endParaRPr lang="ko-KR" altLang="en-US" sz="600" dirty="0"/>
          </a:p>
        </p:txBody>
      </p:sp>
      <p:sp>
        <p:nvSpPr>
          <p:cNvPr id="82" name="순서도: 종속 처리 81"/>
          <p:cNvSpPr/>
          <p:nvPr/>
        </p:nvSpPr>
        <p:spPr>
          <a:xfrm rot="16200000">
            <a:off x="10305047" y="1894873"/>
            <a:ext cx="404573" cy="147432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SLB10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  <p:sp>
        <p:nvSpPr>
          <p:cNvPr id="83" name="순서도: 종속 처리 82"/>
          <p:cNvSpPr/>
          <p:nvPr/>
        </p:nvSpPr>
        <p:spPr>
          <a:xfrm rot="16200000">
            <a:off x="8180487" y="5676670"/>
            <a:ext cx="411269" cy="103368"/>
          </a:xfrm>
          <a:prstGeom prst="flowChartPredefinedProcess">
            <a:avLst/>
          </a:prstGeom>
          <a:solidFill>
            <a:srgbClr val="FFFF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" b="1" dirty="0" smtClean="0">
                <a:solidFill>
                  <a:srgbClr val="FF0000"/>
                </a:solidFill>
              </a:rPr>
              <a:t>SCD11</a:t>
            </a:r>
            <a:endParaRPr lang="ko-KR" altLang="en-US" sz="3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53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</TotalTime>
  <Words>143</Words>
  <Application>Microsoft Office PowerPoint</Application>
  <PresentationFormat>사용자 지정</PresentationFormat>
  <Paragraphs>84</Paragraphs>
  <Slides>13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14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HDS</cp:lastModifiedBy>
  <cp:revision>39</cp:revision>
  <dcterms:created xsi:type="dcterms:W3CDTF">2022-02-04T05:55:50Z</dcterms:created>
  <dcterms:modified xsi:type="dcterms:W3CDTF">2024-11-18T06:13:22Z</dcterms:modified>
</cp:coreProperties>
</file>