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-90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4949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2608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108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276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2747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2283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108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4688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2788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9631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1596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9680A-6F77-4B06-AEBE-4D3EB0682650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6400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574" y="1714260"/>
            <a:ext cx="6096851" cy="342947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10249469" y="4571999"/>
            <a:ext cx="696036" cy="43672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후판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정정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계장실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3" name="위쪽 화살표 2"/>
          <p:cNvSpPr/>
          <p:nvPr/>
        </p:nvSpPr>
        <p:spPr>
          <a:xfrm>
            <a:off x="10761261" y="5063320"/>
            <a:ext cx="102358" cy="1030406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0447361" y="6093726"/>
            <a:ext cx="614149" cy="3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668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574" y="1714260"/>
            <a:ext cx="6096851" cy="34294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5"/>
            <a:ext cx="12192000" cy="6848305"/>
          </a:xfrm>
          <a:prstGeom prst="rect">
            <a:avLst/>
          </a:prstGeom>
        </p:spPr>
      </p:pic>
      <p:sp>
        <p:nvSpPr>
          <p:cNvPr id="3" name="모서리가 둥근 직사각형 2"/>
          <p:cNvSpPr/>
          <p:nvPr/>
        </p:nvSpPr>
        <p:spPr>
          <a:xfrm>
            <a:off x="3047574" y="5263978"/>
            <a:ext cx="1573853" cy="51851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FF0000"/>
                </a:solidFill>
              </a:rPr>
              <a:t>2</a:t>
            </a:r>
            <a:r>
              <a:rPr lang="ko-KR" altLang="en-US" b="1" dirty="0" err="1" smtClean="0">
                <a:solidFill>
                  <a:srgbClr val="FF0000"/>
                </a:solidFill>
              </a:rPr>
              <a:t>후판</a:t>
            </a:r>
            <a:r>
              <a:rPr lang="ko-KR" altLang="en-US" b="1" dirty="0" smtClean="0">
                <a:solidFill>
                  <a:srgbClr val="FF0000"/>
                </a:solidFill>
              </a:rPr>
              <a:t> 정정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4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574" y="1714260"/>
            <a:ext cx="6096851" cy="34294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10171848" y="185468"/>
            <a:ext cx="1637212" cy="41683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r>
              <a:rPr lang="en-US" altLang="ko-KR" b="1" dirty="0" smtClean="0">
                <a:solidFill>
                  <a:srgbClr val="FF0000"/>
                </a:solidFill>
              </a:rPr>
              <a:t>1</a:t>
            </a:r>
            <a:r>
              <a:rPr lang="ko-KR" altLang="en-US" b="1" dirty="0" err="1" smtClean="0">
                <a:solidFill>
                  <a:srgbClr val="FF0000"/>
                </a:solidFill>
              </a:rPr>
              <a:t>후판</a:t>
            </a:r>
            <a:r>
              <a:rPr lang="ko-KR" altLang="en-US" b="1" dirty="0" smtClean="0">
                <a:solidFill>
                  <a:srgbClr val="FF0000"/>
                </a:solidFill>
              </a:rPr>
              <a:t> 제품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9638270" y="6343136"/>
            <a:ext cx="996779" cy="29656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err="1" smtClean="0">
                <a:solidFill>
                  <a:srgbClr val="FF0000"/>
                </a:solidFill>
              </a:rPr>
              <a:t>후판제품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진행반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129319" y="6227805"/>
            <a:ext cx="766119" cy="32127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062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574" y="1714260"/>
            <a:ext cx="6096851" cy="34294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모서리가 둥근 직사각형 2"/>
          <p:cNvSpPr/>
          <p:nvPr/>
        </p:nvSpPr>
        <p:spPr>
          <a:xfrm>
            <a:off x="1373880" y="100030"/>
            <a:ext cx="1673694" cy="44413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FF0000"/>
                </a:solidFill>
              </a:rPr>
              <a:t>2</a:t>
            </a:r>
            <a:r>
              <a:rPr lang="ko-KR" altLang="en-US" b="1" dirty="0" err="1" smtClean="0">
                <a:solidFill>
                  <a:srgbClr val="FF0000"/>
                </a:solidFill>
              </a:rPr>
              <a:t>후판</a:t>
            </a:r>
            <a:r>
              <a:rPr lang="ko-KR" altLang="en-US" b="1" dirty="0" smtClean="0">
                <a:solidFill>
                  <a:srgbClr val="FF0000"/>
                </a:solidFill>
              </a:rPr>
              <a:t> 제품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17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574" y="1714260"/>
            <a:ext cx="6096851" cy="34294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" y="0"/>
            <a:ext cx="12192000" cy="6858000"/>
          </a:xfrm>
          <a:prstGeom prst="rect">
            <a:avLst/>
          </a:prstGeom>
        </p:spPr>
      </p:pic>
      <p:sp>
        <p:nvSpPr>
          <p:cNvPr id="3" name="모서리가 둥근 직사각형 2"/>
          <p:cNvSpPr/>
          <p:nvPr/>
        </p:nvSpPr>
        <p:spPr>
          <a:xfrm>
            <a:off x="8981127" y="3048000"/>
            <a:ext cx="1558834" cy="48768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solidFill>
                  <a:srgbClr val="FF0000"/>
                </a:solidFill>
              </a:rPr>
              <a:t>후판</a:t>
            </a:r>
            <a:r>
              <a:rPr lang="ko-KR" altLang="en-US" b="1" dirty="0" smtClean="0">
                <a:solidFill>
                  <a:srgbClr val="FF0000"/>
                </a:solidFill>
              </a:rPr>
              <a:t> 슬라브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2778034"/>
            <a:ext cx="618308" cy="51380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 smtClean="0">
                <a:solidFill>
                  <a:srgbClr val="FF0000"/>
                </a:solidFill>
              </a:rPr>
              <a:t>후판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 슬라브 </a:t>
            </a:r>
            <a:r>
              <a:rPr lang="ko-KR" altLang="en-US" sz="1100" b="1" dirty="0" err="1" smtClean="0">
                <a:solidFill>
                  <a:srgbClr val="FF0000"/>
                </a:solidFill>
              </a:rPr>
              <a:t>진행반</a:t>
            </a:r>
            <a:endParaRPr lang="ko-KR" altLang="en-US" sz="1100" b="1" dirty="0">
              <a:solidFill>
                <a:srgbClr val="FF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288692" y="2778034"/>
            <a:ext cx="601362" cy="41000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rgbClr val="FF0000"/>
                </a:solidFill>
              </a:rPr>
              <a:t>서브 </a:t>
            </a:r>
            <a:r>
              <a:rPr lang="ko-KR" altLang="en-US" sz="1000" b="1" dirty="0" err="1" smtClean="0">
                <a:solidFill>
                  <a:srgbClr val="FF0000"/>
                </a:solidFill>
              </a:rPr>
              <a:t>진행반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807676" y="6161903"/>
            <a:ext cx="617838" cy="3789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/>
          <p:cNvCxnSpPr/>
          <p:nvPr/>
        </p:nvCxnSpPr>
        <p:spPr>
          <a:xfrm flipV="1">
            <a:off x="6095999" y="378941"/>
            <a:ext cx="0" cy="57829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 flipH="1" flipV="1">
            <a:off x="5890054" y="2858530"/>
            <a:ext cx="205946" cy="823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/>
          <p:cNvCxnSpPr/>
          <p:nvPr/>
        </p:nvCxnSpPr>
        <p:spPr>
          <a:xfrm flipH="1" flipV="1">
            <a:off x="683741" y="2875005"/>
            <a:ext cx="4604951" cy="823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-3161" y="1810968"/>
            <a:ext cx="309154" cy="78393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2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후판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11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문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870" y="3474975"/>
            <a:ext cx="309154" cy="78393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 smtClean="0">
                <a:solidFill>
                  <a:srgbClr val="FF0000"/>
                </a:solidFill>
              </a:rPr>
              <a:t>2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후판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10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문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03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574" y="1714260"/>
            <a:ext cx="6096851" cy="34294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8" b="126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모서리가 둥근 직사각형 2"/>
          <p:cNvSpPr/>
          <p:nvPr/>
        </p:nvSpPr>
        <p:spPr>
          <a:xfrm>
            <a:off x="10199150" y="73551"/>
            <a:ext cx="1593669" cy="4577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rgbClr val="FF0000"/>
                </a:solidFill>
              </a:rPr>
              <a:t>연주 슬라브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11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574" y="1714260"/>
            <a:ext cx="6096851" cy="34294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10502537" y="4803602"/>
            <a:ext cx="1584960" cy="112858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rgbClr val="FF0000"/>
                </a:solidFill>
              </a:rPr>
              <a:t>항만 </a:t>
            </a:r>
            <a:r>
              <a:rPr lang="ko-KR" altLang="en-US" b="1" dirty="0" err="1" smtClean="0">
                <a:solidFill>
                  <a:srgbClr val="FF0000"/>
                </a:solidFill>
              </a:rPr>
              <a:t>스카핑</a:t>
            </a:r>
            <a:r>
              <a:rPr lang="ko-KR" altLang="en-US" b="1" dirty="0" smtClean="0">
                <a:solidFill>
                  <a:srgbClr val="FF0000"/>
                </a:solidFill>
              </a:rPr>
              <a:t> </a:t>
            </a:r>
            <a:r>
              <a:rPr lang="ko-KR" altLang="en-US" b="1" dirty="0" err="1" smtClean="0">
                <a:solidFill>
                  <a:srgbClr val="FF0000"/>
                </a:solidFill>
              </a:rPr>
              <a:t>진행반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731520" y="78377"/>
            <a:ext cx="949234" cy="43542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714103" y="5773783"/>
            <a:ext cx="931817" cy="4963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꺾인 연결선 7"/>
          <p:cNvCxnSpPr/>
          <p:nvPr/>
        </p:nvCxnSpPr>
        <p:spPr>
          <a:xfrm rot="5400000">
            <a:off x="11225350" y="3874607"/>
            <a:ext cx="1013255" cy="711045"/>
          </a:xfrm>
          <a:prstGeom prst="bentConnector3">
            <a:avLst>
              <a:gd name="adj1" fmla="val 47561"/>
            </a:avLst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>
            <a:endCxn id="6" idx="0"/>
          </p:cNvCxnSpPr>
          <p:nvPr/>
        </p:nvCxnSpPr>
        <p:spPr>
          <a:xfrm>
            <a:off x="1153297" y="513806"/>
            <a:ext cx="26715" cy="525997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568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574" y="1714260"/>
            <a:ext cx="6096851" cy="34294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모서리가 둥근 직사각형 2"/>
          <p:cNvSpPr/>
          <p:nvPr/>
        </p:nvSpPr>
        <p:spPr>
          <a:xfrm>
            <a:off x="7113020" y="1428205"/>
            <a:ext cx="1726180" cy="84002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rgbClr val="FF0000"/>
                </a:solidFill>
              </a:rPr>
              <a:t>특수강 제강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86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574" y="1714260"/>
            <a:ext cx="6096851" cy="342947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5793475" y="1186841"/>
            <a:ext cx="461319" cy="313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421763" y="741801"/>
            <a:ext cx="939114" cy="23065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rgbClr val="FF0000"/>
                </a:solidFill>
              </a:rPr>
              <a:t>야드 </a:t>
            </a:r>
            <a:r>
              <a:rPr lang="ko-KR" altLang="en-US" sz="1000" b="1" dirty="0" err="1" smtClean="0">
                <a:solidFill>
                  <a:srgbClr val="FF0000"/>
                </a:solidFill>
              </a:rPr>
              <a:t>진행반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cxnSp>
        <p:nvCxnSpPr>
          <p:cNvPr id="8" name="직선 화살표 연결선 7"/>
          <p:cNvCxnSpPr/>
          <p:nvPr/>
        </p:nvCxnSpPr>
        <p:spPr>
          <a:xfrm>
            <a:off x="5793475" y="1071349"/>
            <a:ext cx="54591" cy="278414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모서리가 둥근 직사각형 8"/>
          <p:cNvSpPr/>
          <p:nvPr/>
        </p:nvSpPr>
        <p:spPr>
          <a:xfrm>
            <a:off x="5493225" y="798393"/>
            <a:ext cx="668740" cy="27295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연주 </a:t>
            </a:r>
            <a:r>
              <a:rPr lang="en-US" altLang="ko-KR" sz="900" dirty="0" smtClean="0">
                <a:solidFill>
                  <a:srgbClr val="FF0000"/>
                </a:solidFill>
              </a:rPr>
              <a:t>5</a:t>
            </a:r>
            <a:r>
              <a:rPr lang="ko-KR" altLang="en-US" sz="900" dirty="0" smtClean="0">
                <a:solidFill>
                  <a:srgbClr val="FF0000"/>
                </a:solidFill>
              </a:rPr>
              <a:t>문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cxnSp>
        <p:nvCxnSpPr>
          <p:cNvPr id="19" name="직선 화살표 연결선 18"/>
          <p:cNvCxnSpPr/>
          <p:nvPr/>
        </p:nvCxnSpPr>
        <p:spPr>
          <a:xfrm>
            <a:off x="3047574" y="1071349"/>
            <a:ext cx="0" cy="320722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 flipH="1">
            <a:off x="798394" y="4264925"/>
            <a:ext cx="2249180" cy="4776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모서리가 둥근 직사각형 21"/>
          <p:cNvSpPr/>
          <p:nvPr/>
        </p:nvSpPr>
        <p:spPr>
          <a:xfrm>
            <a:off x="3047574" y="906575"/>
            <a:ext cx="691913" cy="2802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연주 </a:t>
            </a:r>
            <a:r>
              <a:rPr lang="en-US" altLang="ko-KR" sz="900" dirty="0" smtClean="0">
                <a:solidFill>
                  <a:srgbClr val="FF0000"/>
                </a:solidFill>
              </a:rPr>
              <a:t>6</a:t>
            </a:r>
            <a:r>
              <a:rPr lang="ko-KR" altLang="en-US" sz="900" dirty="0" smtClean="0">
                <a:solidFill>
                  <a:srgbClr val="FF0000"/>
                </a:solidFill>
              </a:rPr>
              <a:t>문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378424" y="1132764"/>
            <a:ext cx="532263" cy="2320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2288924" y="673478"/>
            <a:ext cx="1450564" cy="20973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 smtClean="0">
                <a:solidFill>
                  <a:srgbClr val="FF0000"/>
                </a:solidFill>
              </a:rPr>
              <a:t>No2,No3 2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차 절단 운전실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378424" y="2221091"/>
            <a:ext cx="1135433" cy="2243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rgbClr val="FF0000"/>
                </a:solidFill>
              </a:rPr>
              <a:t>C1 </a:t>
            </a:r>
            <a:r>
              <a:rPr lang="ko-KR" altLang="en-US" sz="900" b="1" dirty="0" err="1" smtClean="0">
                <a:solidFill>
                  <a:srgbClr val="FF0000"/>
                </a:solidFill>
              </a:rPr>
              <a:t>스카퍼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 운전실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0214148" y="1547446"/>
            <a:ext cx="1055077" cy="2311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rgbClr val="FF0000"/>
                </a:solidFill>
              </a:rPr>
              <a:t>C2</a:t>
            </a:r>
            <a:r>
              <a:rPr lang="ko-KR" altLang="en-US" sz="900" b="1" dirty="0" err="1" smtClean="0">
                <a:solidFill>
                  <a:srgbClr val="FF0000"/>
                </a:solidFill>
              </a:rPr>
              <a:t>스카퍼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 운전실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8897815" y="5571811"/>
            <a:ext cx="522515" cy="37681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rgbClr val="FF0000"/>
                </a:solidFill>
              </a:rPr>
              <a:t>연주 전산실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cxnSp>
        <p:nvCxnSpPr>
          <p:cNvPr id="30" name="꺾인 연결선 29"/>
          <p:cNvCxnSpPr/>
          <p:nvPr/>
        </p:nvCxnSpPr>
        <p:spPr>
          <a:xfrm rot="10800000" flipV="1">
            <a:off x="9490668" y="5250264"/>
            <a:ext cx="2592474" cy="5024"/>
          </a:xfrm>
          <a:prstGeom prst="bentConnector3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/>
          <p:cNvCxnSpPr/>
          <p:nvPr/>
        </p:nvCxnSpPr>
        <p:spPr>
          <a:xfrm flipH="1">
            <a:off x="9420330" y="5270360"/>
            <a:ext cx="80386" cy="52753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직사각형 32"/>
          <p:cNvSpPr/>
          <p:nvPr/>
        </p:nvSpPr>
        <p:spPr>
          <a:xfrm>
            <a:off x="5820770" y="3943978"/>
            <a:ext cx="871432" cy="2260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rgbClr val="FF0000"/>
                </a:solidFill>
              </a:rPr>
              <a:t>정정 운전실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7360877" y="5143739"/>
            <a:ext cx="1180222" cy="25222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머신 운전실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793475" y="5143739"/>
            <a:ext cx="1059501" cy="27232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rgbClr val="FF0000"/>
                </a:solidFill>
              </a:rPr>
              <a:t>2,3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머신 운전실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7671915" y="5797899"/>
            <a:ext cx="406959" cy="23613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 smtClean="0">
                <a:solidFill>
                  <a:srgbClr val="FF0000"/>
                </a:solidFill>
              </a:rPr>
              <a:t>OS1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206531" y="5797899"/>
            <a:ext cx="425381" cy="22106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OS1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4777991" y="5797899"/>
            <a:ext cx="406958" cy="23613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OS1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8216900" y="1422400"/>
            <a:ext cx="1035050" cy="2918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rgbClr val="FF0000"/>
                </a:solidFill>
              </a:rPr>
              <a:t>그라인더 운전실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91698" y="1215059"/>
            <a:ext cx="336550" cy="41468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535186" y="673478"/>
            <a:ext cx="1319014" cy="2330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rgbClr val="FF0000"/>
                </a:solidFill>
              </a:rPr>
              <a:t>No1 2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차 절단 운전실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68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042" y="2095"/>
            <a:ext cx="12242041" cy="6858000"/>
          </a:xfrm>
          <a:prstGeom prst="rect">
            <a:avLst/>
          </a:prstGeom>
        </p:spPr>
      </p:pic>
      <p:cxnSp>
        <p:nvCxnSpPr>
          <p:cNvPr id="6" name="직선 화살표 연결선 5"/>
          <p:cNvCxnSpPr/>
          <p:nvPr/>
        </p:nvCxnSpPr>
        <p:spPr>
          <a:xfrm>
            <a:off x="395416" y="4720281"/>
            <a:ext cx="476147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화살표 연결선 7"/>
          <p:cNvCxnSpPr/>
          <p:nvPr/>
        </p:nvCxnSpPr>
        <p:spPr>
          <a:xfrm>
            <a:off x="378941" y="889686"/>
            <a:ext cx="16475" cy="578296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/>
          <p:cNvCxnSpPr/>
          <p:nvPr/>
        </p:nvCxnSpPr>
        <p:spPr>
          <a:xfrm>
            <a:off x="420130" y="6606746"/>
            <a:ext cx="7974227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꺾인 연결선 11"/>
          <p:cNvCxnSpPr/>
          <p:nvPr/>
        </p:nvCxnSpPr>
        <p:spPr>
          <a:xfrm rot="5400000" flipH="1" flipV="1">
            <a:off x="8321248" y="5781935"/>
            <a:ext cx="879387" cy="733164"/>
          </a:xfrm>
          <a:prstGeom prst="bentConnector3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9127524" y="5708822"/>
            <a:ext cx="2800865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/>
          <p:nvPr/>
        </p:nvCxnSpPr>
        <p:spPr>
          <a:xfrm flipV="1">
            <a:off x="11928389" y="634314"/>
            <a:ext cx="8238" cy="507450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flipH="1">
            <a:off x="3410465" y="2784389"/>
            <a:ext cx="8517924" cy="823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/>
        </p:nvSpPr>
        <p:spPr>
          <a:xfrm>
            <a:off x="2397211" y="2940908"/>
            <a:ext cx="2026508" cy="46131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rgbClr val="FF0000"/>
                </a:solidFill>
              </a:rPr>
              <a:t>주차장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861753" y="6466703"/>
            <a:ext cx="2001794" cy="29656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FF0000"/>
                </a:solidFill>
              </a:rPr>
              <a:t>주차장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493742" y="6466703"/>
            <a:ext cx="2001794" cy="29656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FF0000"/>
                </a:solidFill>
              </a:rPr>
              <a:t>주차장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267075" y="4471988"/>
            <a:ext cx="671513" cy="2857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rgbClr val="FF0000"/>
                </a:solidFill>
              </a:rPr>
              <a:t>특수강 압연 전산실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28" name="순서도: 종속 처리 27"/>
          <p:cNvSpPr/>
          <p:nvPr/>
        </p:nvSpPr>
        <p:spPr>
          <a:xfrm>
            <a:off x="684659" y="3171009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700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SSB01</a:t>
            </a:r>
            <a:r>
              <a:rPr lang="ko-KR" altLang="en-US" sz="800" dirty="0" err="1" smtClean="0"/>
              <a:t>ㄴㄴ</a:t>
            </a:r>
            <a:endParaRPr lang="ko-KR" altLang="en-US" sz="800" dirty="0"/>
          </a:p>
        </p:txBody>
      </p:sp>
      <p:sp>
        <p:nvSpPr>
          <p:cNvPr id="29" name="순서도: 종속 처리 28"/>
          <p:cNvSpPr/>
          <p:nvPr/>
        </p:nvSpPr>
        <p:spPr>
          <a:xfrm>
            <a:off x="690560" y="4087433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SSB02</a:t>
            </a:r>
            <a:endParaRPr lang="ko-KR" altLang="en-US" sz="700" dirty="0"/>
          </a:p>
        </p:txBody>
      </p:sp>
      <p:sp>
        <p:nvSpPr>
          <p:cNvPr id="30" name="순서도: 종속 처리 29"/>
          <p:cNvSpPr/>
          <p:nvPr/>
        </p:nvSpPr>
        <p:spPr>
          <a:xfrm>
            <a:off x="1305135" y="3171009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SSB03</a:t>
            </a:r>
            <a:endParaRPr lang="ko-KR" altLang="en-US" sz="700" dirty="0"/>
          </a:p>
        </p:txBody>
      </p:sp>
      <p:sp>
        <p:nvSpPr>
          <p:cNvPr id="31" name="순서도: 종속 처리 30"/>
          <p:cNvSpPr/>
          <p:nvPr/>
        </p:nvSpPr>
        <p:spPr>
          <a:xfrm>
            <a:off x="1306156" y="3980283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SSB04</a:t>
            </a:r>
            <a:endParaRPr lang="ko-KR" altLang="en-US" sz="700" dirty="0"/>
          </a:p>
        </p:txBody>
      </p:sp>
      <p:sp>
        <p:nvSpPr>
          <p:cNvPr id="32" name="순서도: 종속 처리 31"/>
          <p:cNvSpPr/>
          <p:nvPr/>
        </p:nvSpPr>
        <p:spPr>
          <a:xfrm rot="16200000">
            <a:off x="1144621" y="5153710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SCD01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34" name="순서도: 종속 처리 33"/>
          <p:cNvSpPr/>
          <p:nvPr/>
        </p:nvSpPr>
        <p:spPr>
          <a:xfrm rot="16200000">
            <a:off x="1241402" y="5678957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SCD07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35" name="순서도: 종속 처리 34"/>
          <p:cNvSpPr/>
          <p:nvPr/>
        </p:nvSpPr>
        <p:spPr>
          <a:xfrm rot="16200000">
            <a:off x="10879659" y="5153710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SCD06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36" name="순서도: 종속 처리 35"/>
          <p:cNvSpPr/>
          <p:nvPr/>
        </p:nvSpPr>
        <p:spPr>
          <a:xfrm rot="16200000">
            <a:off x="8584959" y="5153711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SCD05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38" name="순서도: 종속 처리 37"/>
          <p:cNvSpPr/>
          <p:nvPr/>
        </p:nvSpPr>
        <p:spPr>
          <a:xfrm rot="16200000">
            <a:off x="3792448" y="5161870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SCD02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39" name="순서도: 종속 처리 38"/>
          <p:cNvSpPr/>
          <p:nvPr/>
        </p:nvSpPr>
        <p:spPr>
          <a:xfrm rot="16200000">
            <a:off x="4127677" y="5153713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SCD03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40" name="순서도: 종속 처리 39"/>
          <p:cNvSpPr/>
          <p:nvPr/>
        </p:nvSpPr>
        <p:spPr>
          <a:xfrm rot="16200000">
            <a:off x="8092979" y="5153710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SCD04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41" name="순서도: 종속 처리 40"/>
          <p:cNvSpPr/>
          <p:nvPr/>
        </p:nvSpPr>
        <p:spPr>
          <a:xfrm rot="16200000">
            <a:off x="3888192" y="5687417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SCD08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42" name="순서도: 종속 처리 41"/>
          <p:cNvSpPr/>
          <p:nvPr/>
        </p:nvSpPr>
        <p:spPr>
          <a:xfrm rot="16200000">
            <a:off x="4222384" y="5676670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SCD09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43" name="순서도: 종속 처리 42"/>
          <p:cNvSpPr/>
          <p:nvPr/>
        </p:nvSpPr>
        <p:spPr>
          <a:xfrm rot="16200000">
            <a:off x="1486846" y="6127847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SCD11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44" name="순서도: 종속 처리 43"/>
          <p:cNvSpPr/>
          <p:nvPr/>
        </p:nvSpPr>
        <p:spPr>
          <a:xfrm rot="16200000">
            <a:off x="7413194" y="6127847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SCD12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46" name="순서도: 종속 처리 45"/>
          <p:cNvSpPr/>
          <p:nvPr/>
        </p:nvSpPr>
        <p:spPr>
          <a:xfrm rot="16200000">
            <a:off x="7674804" y="5687416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SCD10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50" name="순서도: 종속 처리 49"/>
          <p:cNvSpPr/>
          <p:nvPr/>
        </p:nvSpPr>
        <p:spPr>
          <a:xfrm rot="16200000">
            <a:off x="6656655" y="4668596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SCB17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51" name="순서도: 종속 처리 50"/>
          <p:cNvSpPr/>
          <p:nvPr/>
        </p:nvSpPr>
        <p:spPr>
          <a:xfrm rot="16200000">
            <a:off x="9265446" y="4668597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SCB18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52" name="순서도: 종속 처리 51"/>
          <p:cNvSpPr/>
          <p:nvPr/>
        </p:nvSpPr>
        <p:spPr>
          <a:xfrm rot="16200000">
            <a:off x="7164393" y="3160483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SSB07</a:t>
            </a:r>
            <a:endParaRPr lang="ko-KR" altLang="en-US" sz="700" dirty="0"/>
          </a:p>
        </p:txBody>
      </p:sp>
      <p:sp>
        <p:nvSpPr>
          <p:cNvPr id="53" name="순서도: 종속 처리 52"/>
          <p:cNvSpPr/>
          <p:nvPr/>
        </p:nvSpPr>
        <p:spPr>
          <a:xfrm rot="16200000">
            <a:off x="10901658" y="3160483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SSB08</a:t>
            </a:r>
            <a:endParaRPr lang="ko-KR" altLang="en-US" sz="700" dirty="0"/>
          </a:p>
        </p:txBody>
      </p:sp>
      <p:sp>
        <p:nvSpPr>
          <p:cNvPr id="54" name="순서도: 종속 처리 53"/>
          <p:cNvSpPr/>
          <p:nvPr/>
        </p:nvSpPr>
        <p:spPr>
          <a:xfrm rot="16200000">
            <a:off x="6445348" y="3160483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SSB06</a:t>
            </a:r>
            <a:endParaRPr lang="ko-KR" altLang="en-US" sz="700" dirty="0"/>
          </a:p>
        </p:txBody>
      </p:sp>
      <p:sp>
        <p:nvSpPr>
          <p:cNvPr id="55" name="순서도: 종속 처리 54"/>
          <p:cNvSpPr/>
          <p:nvPr/>
        </p:nvSpPr>
        <p:spPr>
          <a:xfrm rot="16200000">
            <a:off x="6185785" y="3151379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SSB05</a:t>
            </a:r>
            <a:endParaRPr lang="ko-KR" altLang="en-US" sz="700" dirty="0"/>
          </a:p>
        </p:txBody>
      </p:sp>
      <p:sp>
        <p:nvSpPr>
          <p:cNvPr id="57" name="순서도: 종속 처리 56"/>
          <p:cNvSpPr/>
          <p:nvPr/>
        </p:nvSpPr>
        <p:spPr>
          <a:xfrm rot="16200000">
            <a:off x="2725008" y="4157710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SSB13</a:t>
            </a:r>
            <a:endParaRPr lang="ko-KR" altLang="en-US" sz="700" dirty="0"/>
          </a:p>
        </p:txBody>
      </p:sp>
      <p:sp>
        <p:nvSpPr>
          <p:cNvPr id="58" name="순서도: 종속 처리 57"/>
          <p:cNvSpPr/>
          <p:nvPr/>
        </p:nvSpPr>
        <p:spPr>
          <a:xfrm rot="16200000">
            <a:off x="3753251" y="4157709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SSB14</a:t>
            </a:r>
            <a:endParaRPr lang="ko-KR" altLang="en-US" sz="700" dirty="0"/>
          </a:p>
        </p:txBody>
      </p:sp>
      <p:sp>
        <p:nvSpPr>
          <p:cNvPr id="59" name="순서도: 종속 처리 58"/>
          <p:cNvSpPr/>
          <p:nvPr/>
        </p:nvSpPr>
        <p:spPr>
          <a:xfrm rot="16200000">
            <a:off x="4536865" y="4164427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SSB15</a:t>
            </a:r>
            <a:endParaRPr lang="ko-KR" altLang="en-US" sz="700" dirty="0"/>
          </a:p>
        </p:txBody>
      </p:sp>
      <p:sp>
        <p:nvSpPr>
          <p:cNvPr id="60" name="순서도: 종속 처리 59"/>
          <p:cNvSpPr/>
          <p:nvPr/>
        </p:nvSpPr>
        <p:spPr>
          <a:xfrm rot="16200000">
            <a:off x="6362041" y="4164427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SSB16</a:t>
            </a:r>
            <a:endParaRPr lang="ko-KR" altLang="en-US" sz="700" dirty="0"/>
          </a:p>
        </p:txBody>
      </p:sp>
      <p:sp>
        <p:nvSpPr>
          <p:cNvPr id="61" name="순서도: 종속 처리 60"/>
          <p:cNvSpPr/>
          <p:nvPr/>
        </p:nvSpPr>
        <p:spPr>
          <a:xfrm rot="16200000">
            <a:off x="1895876" y="3704770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SCB09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62" name="순서도: 종속 처리 61"/>
          <p:cNvSpPr/>
          <p:nvPr/>
        </p:nvSpPr>
        <p:spPr>
          <a:xfrm rot="16200000">
            <a:off x="6967383" y="3687611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SCB10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63" name="순서도: 종속 처리 62"/>
          <p:cNvSpPr/>
          <p:nvPr/>
        </p:nvSpPr>
        <p:spPr>
          <a:xfrm rot="16200000">
            <a:off x="7591083" y="3691897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SCB11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64" name="순서도: 종속 처리 63"/>
          <p:cNvSpPr/>
          <p:nvPr/>
        </p:nvSpPr>
        <p:spPr>
          <a:xfrm rot="16200000">
            <a:off x="9064428" y="3688359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SCB12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65" name="순서도: 종속 처리 64"/>
          <p:cNvSpPr/>
          <p:nvPr/>
        </p:nvSpPr>
        <p:spPr>
          <a:xfrm rot="16200000">
            <a:off x="522973" y="1417284"/>
            <a:ext cx="651041" cy="108434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rgbClr val="FF0000"/>
                </a:solidFill>
              </a:rPr>
              <a:t>SCM04</a:t>
            </a:r>
            <a:endParaRPr lang="ko-KR" altLang="en-US" sz="600" dirty="0"/>
          </a:p>
        </p:txBody>
      </p:sp>
      <p:sp>
        <p:nvSpPr>
          <p:cNvPr id="66" name="순서도: 종속 처리 65"/>
          <p:cNvSpPr/>
          <p:nvPr/>
        </p:nvSpPr>
        <p:spPr>
          <a:xfrm rot="16200000">
            <a:off x="1451508" y="1410410"/>
            <a:ext cx="651041" cy="108434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rgbClr val="FF0000"/>
                </a:solidFill>
              </a:rPr>
              <a:t>SLB01</a:t>
            </a:r>
            <a:endParaRPr lang="ko-KR" altLang="en-US" sz="600" dirty="0"/>
          </a:p>
        </p:txBody>
      </p:sp>
      <p:sp>
        <p:nvSpPr>
          <p:cNvPr id="67" name="순서도: 종속 처리 66"/>
          <p:cNvSpPr/>
          <p:nvPr/>
        </p:nvSpPr>
        <p:spPr>
          <a:xfrm rot="16200000">
            <a:off x="3981393" y="1417284"/>
            <a:ext cx="651041" cy="108434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rgbClr val="FF0000"/>
                </a:solidFill>
              </a:rPr>
              <a:t>SLB02</a:t>
            </a:r>
            <a:endParaRPr lang="ko-KR" altLang="en-US" sz="600" dirty="0"/>
          </a:p>
        </p:txBody>
      </p:sp>
      <p:sp>
        <p:nvSpPr>
          <p:cNvPr id="68" name="순서도: 종속 처리 67"/>
          <p:cNvSpPr/>
          <p:nvPr/>
        </p:nvSpPr>
        <p:spPr>
          <a:xfrm rot="16200000">
            <a:off x="5777626" y="1411897"/>
            <a:ext cx="651041" cy="108434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rgbClr val="FF0000"/>
                </a:solidFill>
              </a:rPr>
              <a:t>SLB03</a:t>
            </a:r>
            <a:endParaRPr lang="ko-KR" altLang="en-US" sz="600" dirty="0"/>
          </a:p>
        </p:txBody>
      </p:sp>
      <p:sp>
        <p:nvSpPr>
          <p:cNvPr id="69" name="순서도: 종속 처리 68"/>
          <p:cNvSpPr/>
          <p:nvPr/>
        </p:nvSpPr>
        <p:spPr>
          <a:xfrm rot="16200000">
            <a:off x="7474868" y="1415423"/>
            <a:ext cx="651041" cy="108434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rgbClr val="FF0000"/>
                </a:solidFill>
              </a:rPr>
              <a:t>SLB04</a:t>
            </a:r>
            <a:endParaRPr lang="ko-KR" altLang="en-US" sz="600" dirty="0"/>
          </a:p>
        </p:txBody>
      </p:sp>
      <p:sp>
        <p:nvSpPr>
          <p:cNvPr id="70" name="순서도: 종속 처리 69"/>
          <p:cNvSpPr/>
          <p:nvPr/>
        </p:nvSpPr>
        <p:spPr>
          <a:xfrm rot="16200000">
            <a:off x="9518384" y="1415424"/>
            <a:ext cx="651041" cy="108434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rgbClr val="FF0000"/>
                </a:solidFill>
              </a:rPr>
              <a:t>SLB05</a:t>
            </a:r>
            <a:endParaRPr lang="ko-KR" altLang="en-US" sz="600" dirty="0"/>
          </a:p>
        </p:txBody>
      </p:sp>
      <p:sp>
        <p:nvSpPr>
          <p:cNvPr id="71" name="순서도: 종속 처리 70"/>
          <p:cNvSpPr/>
          <p:nvPr/>
        </p:nvSpPr>
        <p:spPr>
          <a:xfrm rot="16200000">
            <a:off x="1260718" y="1894875"/>
            <a:ext cx="404573" cy="147432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SLB06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72" name="순서도: 종속 처리 71"/>
          <p:cNvSpPr/>
          <p:nvPr/>
        </p:nvSpPr>
        <p:spPr>
          <a:xfrm rot="16200000">
            <a:off x="1950909" y="1894874"/>
            <a:ext cx="404573" cy="147432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SLB07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73" name="순서도: 종속 처리 72"/>
          <p:cNvSpPr/>
          <p:nvPr/>
        </p:nvSpPr>
        <p:spPr>
          <a:xfrm rot="16200000">
            <a:off x="3045505" y="1899013"/>
            <a:ext cx="404573" cy="147432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SLB16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74" name="순서도: 종속 처리 73"/>
          <p:cNvSpPr/>
          <p:nvPr/>
        </p:nvSpPr>
        <p:spPr>
          <a:xfrm rot="16200000">
            <a:off x="4418137" y="1894875"/>
            <a:ext cx="404573" cy="147432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SLB08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75" name="순서도: 종속 처리 74"/>
          <p:cNvSpPr/>
          <p:nvPr/>
        </p:nvSpPr>
        <p:spPr>
          <a:xfrm rot="16200000">
            <a:off x="6775624" y="1894873"/>
            <a:ext cx="404573" cy="147432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SLB09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76" name="순서도: 종속 처리 75"/>
          <p:cNvSpPr/>
          <p:nvPr/>
        </p:nvSpPr>
        <p:spPr>
          <a:xfrm rot="16200000">
            <a:off x="8297895" y="1894873"/>
            <a:ext cx="404573" cy="147432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SLB19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77" name="순서도: 종속 처리 76"/>
          <p:cNvSpPr/>
          <p:nvPr/>
        </p:nvSpPr>
        <p:spPr>
          <a:xfrm rot="16200000">
            <a:off x="10787664" y="1894873"/>
            <a:ext cx="404573" cy="147432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SLB11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78" name="순서도: 종속 처리 77"/>
          <p:cNvSpPr/>
          <p:nvPr/>
        </p:nvSpPr>
        <p:spPr>
          <a:xfrm rot="16200000">
            <a:off x="1694348" y="2294483"/>
            <a:ext cx="590737" cy="108434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rgbClr val="FF0000"/>
                </a:solidFill>
              </a:rPr>
              <a:t>SLB12</a:t>
            </a:r>
            <a:endParaRPr lang="ko-KR" altLang="en-US" sz="600" dirty="0"/>
          </a:p>
        </p:txBody>
      </p:sp>
      <p:sp>
        <p:nvSpPr>
          <p:cNvPr id="79" name="순서도: 종속 처리 78"/>
          <p:cNvSpPr/>
          <p:nvPr/>
        </p:nvSpPr>
        <p:spPr>
          <a:xfrm rot="16200000">
            <a:off x="3887267" y="2294482"/>
            <a:ext cx="590737" cy="108434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rgbClr val="FF0000"/>
                </a:solidFill>
              </a:rPr>
              <a:t>SLB13</a:t>
            </a:r>
            <a:endParaRPr lang="ko-KR" altLang="en-US" sz="600" dirty="0"/>
          </a:p>
        </p:txBody>
      </p:sp>
      <p:sp>
        <p:nvSpPr>
          <p:cNvPr id="80" name="순서도: 종속 처리 79"/>
          <p:cNvSpPr/>
          <p:nvPr/>
        </p:nvSpPr>
        <p:spPr>
          <a:xfrm rot="16200000">
            <a:off x="9440102" y="2296623"/>
            <a:ext cx="590737" cy="108434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rgbClr val="FF0000"/>
                </a:solidFill>
              </a:rPr>
              <a:t>SLB14</a:t>
            </a:r>
            <a:endParaRPr lang="ko-KR" altLang="en-US" sz="600" dirty="0"/>
          </a:p>
        </p:txBody>
      </p:sp>
      <p:sp>
        <p:nvSpPr>
          <p:cNvPr id="81" name="순서도: 종속 처리 80"/>
          <p:cNvSpPr/>
          <p:nvPr/>
        </p:nvSpPr>
        <p:spPr>
          <a:xfrm rot="16200000">
            <a:off x="10888202" y="2298393"/>
            <a:ext cx="590737" cy="108434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rgbClr val="FF0000"/>
                </a:solidFill>
              </a:rPr>
              <a:t>SLB15</a:t>
            </a:r>
            <a:endParaRPr lang="ko-KR" altLang="en-US" sz="600" dirty="0"/>
          </a:p>
        </p:txBody>
      </p:sp>
      <p:sp>
        <p:nvSpPr>
          <p:cNvPr id="82" name="순서도: 종속 처리 81"/>
          <p:cNvSpPr/>
          <p:nvPr/>
        </p:nvSpPr>
        <p:spPr>
          <a:xfrm rot="16200000">
            <a:off x="10305047" y="1894873"/>
            <a:ext cx="404573" cy="147432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SLB10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83" name="순서도: 종속 처리 82"/>
          <p:cNvSpPr/>
          <p:nvPr/>
        </p:nvSpPr>
        <p:spPr>
          <a:xfrm rot="16200000">
            <a:off x="8180487" y="5676670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SCD11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53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36"/>
            <a:ext cx="12192000" cy="683726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6153665" y="5865340"/>
            <a:ext cx="914400" cy="3459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rgbClr val="FF0000"/>
                </a:solidFill>
              </a:rPr>
              <a:t>2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열연 </a:t>
            </a:r>
            <a:r>
              <a:rPr lang="ko-KR" altLang="en-US" sz="900" b="1" dirty="0" err="1" smtClean="0">
                <a:solidFill>
                  <a:srgbClr val="FF0000"/>
                </a:solidFill>
              </a:rPr>
              <a:t>코일야드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900" b="1" dirty="0" err="1" smtClean="0">
                <a:solidFill>
                  <a:srgbClr val="FF0000"/>
                </a:solidFill>
              </a:rPr>
              <a:t>정정진행반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170509" y="2767914"/>
            <a:ext cx="922638" cy="4118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b="1" dirty="0" err="1" smtClean="0">
                <a:solidFill>
                  <a:srgbClr val="FF0000"/>
                </a:solidFill>
              </a:rPr>
              <a:t>코일야드</a:t>
            </a:r>
            <a:r>
              <a:rPr lang="ko-KR" altLang="en-US" sz="700" b="1" dirty="0" smtClean="0">
                <a:solidFill>
                  <a:srgbClr val="FF0000"/>
                </a:solidFill>
              </a:rPr>
              <a:t> 제품 </a:t>
            </a:r>
            <a:r>
              <a:rPr lang="ko-KR" altLang="en-US" sz="700" b="1" dirty="0" err="1" smtClean="0">
                <a:solidFill>
                  <a:srgbClr val="FF0000"/>
                </a:solidFill>
              </a:rPr>
              <a:t>진행반</a:t>
            </a:r>
            <a:r>
              <a:rPr lang="ko-KR" altLang="en-US" sz="7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7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700" b="1" dirty="0" smtClean="0">
                <a:solidFill>
                  <a:srgbClr val="FF0000"/>
                </a:solidFill>
              </a:rPr>
              <a:t>무인 크레인</a:t>
            </a:r>
            <a:r>
              <a:rPr lang="en-US" altLang="ko-KR" sz="700" b="1" dirty="0" smtClean="0">
                <a:solidFill>
                  <a:srgbClr val="FF0000"/>
                </a:solidFill>
              </a:rPr>
              <a:t>)</a:t>
            </a:r>
            <a:endParaRPr lang="ko-KR" altLang="en-US" sz="7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933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238" cy="6858000"/>
          </a:xfrm>
        </p:spPr>
      </p:pic>
    </p:spTree>
    <p:extLst>
      <p:ext uri="{BB962C8B-B14F-4D97-AF65-F5344CB8AC3E}">
        <p14:creationId xmlns:p14="http://schemas.microsoft.com/office/powerpoint/2010/main" val="3268411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</TotalTime>
  <Words>143</Words>
  <Application>Microsoft Office PowerPoint</Application>
  <PresentationFormat>사용자 지정</PresentationFormat>
  <Paragraphs>84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HDS</cp:lastModifiedBy>
  <cp:revision>37</cp:revision>
  <dcterms:created xsi:type="dcterms:W3CDTF">2022-02-04T05:55:50Z</dcterms:created>
  <dcterms:modified xsi:type="dcterms:W3CDTF">2024-11-11T01:40:56Z</dcterms:modified>
</cp:coreProperties>
</file>